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71" r:id="rId9"/>
    <p:sldId id="264" r:id="rId10"/>
    <p:sldId id="265" r:id="rId11"/>
    <p:sldId id="266" r:id="rId12"/>
    <p:sldId id="272" r:id="rId13"/>
    <p:sldId id="267" r:id="rId14"/>
    <p:sldId id="273" r:id="rId15"/>
    <p:sldId id="268" r:id="rId16"/>
    <p:sldId id="274" r:id="rId17"/>
    <p:sldId id="269" r:id="rId18"/>
    <p:sldId id="270" r:id="rId19"/>
    <p:sldId id="275" r:id="rId20"/>
    <p:sldId id="276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33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09E41DB-1D89-450A-A2AB-5A177ADEBDBA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0495166-F8AF-4C8A-84DF-D4F0F722F7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41DB-1D89-450A-A2AB-5A177ADEBDBA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5166-F8AF-4C8A-84DF-D4F0F722F7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41DB-1D89-450A-A2AB-5A177ADEBDBA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5166-F8AF-4C8A-84DF-D4F0F722F7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09E41DB-1D89-450A-A2AB-5A177ADEBDBA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5166-F8AF-4C8A-84DF-D4F0F722F7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09E41DB-1D89-450A-A2AB-5A177ADEBDBA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0495166-F8AF-4C8A-84DF-D4F0F722F7F8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09E41DB-1D89-450A-A2AB-5A177ADEBDBA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0495166-F8AF-4C8A-84DF-D4F0F722F7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09E41DB-1D89-450A-A2AB-5A177ADEBDBA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0495166-F8AF-4C8A-84DF-D4F0F722F7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41DB-1D89-450A-A2AB-5A177ADEBDBA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5166-F8AF-4C8A-84DF-D4F0F722F7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09E41DB-1D89-450A-A2AB-5A177ADEBDBA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0495166-F8AF-4C8A-84DF-D4F0F722F7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09E41DB-1D89-450A-A2AB-5A177ADEBDBA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0495166-F8AF-4C8A-84DF-D4F0F722F7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09E41DB-1D89-450A-A2AB-5A177ADEBDBA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0495166-F8AF-4C8A-84DF-D4F0F722F7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09E41DB-1D89-450A-A2AB-5A177ADEBDBA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0495166-F8AF-4C8A-84DF-D4F0F722F7F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928662" y="2000240"/>
            <a:ext cx="724373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Skały  </a:t>
            </a:r>
            <a:br>
              <a:rPr lang="pl-PL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pl-PL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minerały</a:t>
            </a:r>
            <a:endParaRPr lang="pl-PL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7797" y="392005"/>
            <a:ext cx="8429684" cy="6816250"/>
          </a:xfrm>
        </p:spPr>
        <p:txBody>
          <a:bodyPr/>
          <a:lstStyle/>
          <a:p>
            <a:r>
              <a:rPr lang="pl-PL" dirty="0" smtClean="0"/>
              <a:t>Skały okruchowe luźne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 </a:t>
            </a:r>
            <a:endParaRPr lang="pl-PL" dirty="0"/>
          </a:p>
          <a:p>
            <a:pPr>
              <a:buNone/>
            </a:pPr>
            <a:r>
              <a:rPr lang="pl-PL" dirty="0" smtClean="0"/>
              <a:t>Oprócz tego do skał okruchowych luźnych należą </a:t>
            </a:r>
            <a:r>
              <a:rPr lang="pl-PL" dirty="0" smtClean="0">
                <a:solidFill>
                  <a:srgbClr val="FF0000"/>
                </a:solidFill>
              </a:rPr>
              <a:t>piasek</a:t>
            </a:r>
            <a:r>
              <a:rPr lang="pl-PL" dirty="0" smtClean="0"/>
              <a:t> oraz </a:t>
            </a:r>
            <a:r>
              <a:rPr lang="pl-PL" dirty="0" smtClean="0">
                <a:solidFill>
                  <a:srgbClr val="FF0000"/>
                </a:solidFill>
              </a:rPr>
              <a:t>ił</a:t>
            </a:r>
            <a:r>
              <a:rPr lang="pl-PL" dirty="0" smtClean="0"/>
              <a:t>.                                              </a:t>
            </a:r>
          </a:p>
          <a:p>
            <a:pPr marL="64008" indent="0">
              <a:buNone/>
            </a:pPr>
            <a:endParaRPr lang="pl-PL" dirty="0" smtClean="0"/>
          </a:p>
          <a:p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22530" name="Picture 2" descr="Znalezione obrazy dla zapytania less skał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64816">
            <a:off x="761398" y="1417736"/>
            <a:ext cx="3129146" cy="2571768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899592" y="3800130"/>
            <a:ext cx="2153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less</a:t>
            </a:r>
            <a:endParaRPr lang="pl-PL" sz="3200" dirty="0"/>
          </a:p>
        </p:txBody>
      </p:sp>
      <p:pic>
        <p:nvPicPr>
          <p:cNvPr id="22532" name="Picture 4" descr="Znalezione obrazy dla zapytania żw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79895">
            <a:off x="4857752" y="1142984"/>
            <a:ext cx="3660177" cy="2443168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5286380" y="3643314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            żwir </a:t>
            </a: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87960"/>
          </a:xfrm>
        </p:spPr>
        <p:txBody>
          <a:bodyPr>
            <a:normAutofit/>
          </a:bodyPr>
          <a:lstStyle/>
          <a:p>
            <a:pPr marL="941832" indent="-457200">
              <a:buFont typeface="Courier New" panose="02070309020205020404" pitchFamily="49" charset="0"/>
              <a:buChar char="o"/>
            </a:pPr>
            <a:r>
              <a:rPr lang="pl-PL" sz="3200" dirty="0" smtClean="0"/>
              <a:t> </a:t>
            </a:r>
            <a:r>
              <a:rPr lang="pl-PL" sz="3200" dirty="0" smtClean="0">
                <a:solidFill>
                  <a:schemeClr val="tx1"/>
                </a:solidFill>
              </a:rPr>
              <a:t>Skały okruchowe zwięzłe </a:t>
            </a:r>
            <a:endParaRPr lang="pl-PL" sz="32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endParaRPr lang="pl-PL" dirty="0" smtClean="0"/>
          </a:p>
          <a:p>
            <a:pPr marL="64008" indent="0">
              <a:buNone/>
            </a:pPr>
            <a:r>
              <a:rPr lang="pl-PL" dirty="0" smtClean="0"/>
              <a:t>Piaskowiec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 marL="64008" indent="0">
              <a:buNone/>
            </a:pPr>
            <a:r>
              <a:rPr lang="pl-PL" dirty="0" smtClean="0"/>
              <a:t>             Zlepieniec  </a:t>
            </a:r>
          </a:p>
          <a:p>
            <a:endParaRPr lang="pl-PL" dirty="0"/>
          </a:p>
        </p:txBody>
      </p:sp>
      <p:pic>
        <p:nvPicPr>
          <p:cNvPr id="21506" name="Picture 2" descr="Znalezione obrazy dla zapytania Piaskowi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13232">
            <a:off x="3562040" y="1453674"/>
            <a:ext cx="2966994" cy="2225246"/>
          </a:xfrm>
          <a:prstGeom prst="rect">
            <a:avLst/>
          </a:prstGeom>
          <a:noFill/>
        </p:spPr>
      </p:pic>
      <p:pic>
        <p:nvPicPr>
          <p:cNvPr id="21508" name="Picture 4" descr="Znalezione obrazy dla zapytania Zlepienie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02861">
            <a:off x="4395280" y="4274095"/>
            <a:ext cx="2857500" cy="235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Zastosowanie skał osadowych okruchowych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Żwir</a:t>
            </a:r>
            <a:r>
              <a:rPr lang="pl-PL" dirty="0" smtClean="0"/>
              <a:t> używany jest jako składnik betonów towarowych oraz jako materiał do podbudowy dróg, a także jako wsad do mas bitumicznych, czasem jako nawierzchnia.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Piaskowiec</a:t>
            </a:r>
            <a:r>
              <a:rPr lang="pl-PL" dirty="0" smtClean="0"/>
              <a:t> znajduje zastosowanie do produkcji płyt okładzinowych , materiałów izolacyjnych i ściernych.                              Jest tez wykorzystywany w przemyśle szklarskim , hutniczym i ceramicznym.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Skały osadowe pochodzenia chemicznego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pl-PL" dirty="0" smtClean="0"/>
              <a:t>Sól kamienna                         Sól potasowa </a:t>
            </a:r>
          </a:p>
          <a:p>
            <a:endParaRPr lang="pl-PL" dirty="0" smtClean="0"/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                             Wapień </a:t>
            </a:r>
          </a:p>
          <a:p>
            <a:endParaRPr lang="pl-PL" dirty="0" smtClean="0"/>
          </a:p>
        </p:txBody>
      </p:sp>
      <p:pic>
        <p:nvPicPr>
          <p:cNvPr id="24578" name="Picture 2" descr="Znalezione obrazy dla zapytania sól kamien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2383">
            <a:off x="301580" y="2621818"/>
            <a:ext cx="2591280" cy="2299430"/>
          </a:xfrm>
          <a:prstGeom prst="rect">
            <a:avLst/>
          </a:prstGeom>
          <a:noFill/>
        </p:spPr>
      </p:pic>
      <p:pic>
        <p:nvPicPr>
          <p:cNvPr id="24580" name="Picture 4" descr="Znalezione obrazy dla zapytania sól potasow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95687">
            <a:off x="5955138" y="2703896"/>
            <a:ext cx="3092397" cy="2319298"/>
          </a:xfrm>
          <a:prstGeom prst="rect">
            <a:avLst/>
          </a:prstGeom>
          <a:noFill/>
        </p:spPr>
      </p:pic>
      <p:pic>
        <p:nvPicPr>
          <p:cNvPr id="24582" name="Picture 6" descr="Znalezione obrazy dla zapytania wapień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1924" y="4450266"/>
            <a:ext cx="2762254" cy="2209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Zastosowanie skał osadowych pochodzenia chemicznego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435280" cy="4572000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rgbClr val="FF0000"/>
                </a:solidFill>
              </a:rPr>
              <a:t>Wapień</a:t>
            </a:r>
            <a:r>
              <a:rPr lang="pl-PL" sz="2400" dirty="0" smtClean="0"/>
              <a:t>- Jest to skała o bardzo szerokim zastosowaniu ,na dużą skalę w przemyśle cementowym. Z wapieni wyrabia się kredę , nawozy dla rolnictwa. Twarde wapienie mają zastosowanie jako podkład do budowy dróg. W architekturze ogrodowej skały wapienne służą do tworzenia ogrodów skalnych, murków  i ogrodzeń.</a:t>
            </a:r>
          </a:p>
          <a:p>
            <a:r>
              <a:rPr lang="pl-PL" sz="2400" dirty="0" smtClean="0">
                <a:solidFill>
                  <a:srgbClr val="FF0000"/>
                </a:solidFill>
              </a:rPr>
              <a:t>Sól </a:t>
            </a:r>
            <a:r>
              <a:rPr lang="pl-PL" sz="2400" dirty="0" smtClean="0"/>
              <a:t>– możemy ją spotkać codziennie na naszych stołach jako przyprawa lub środek konserwujący.       Sól ma też inne zastosowanie. Jest stosowana jako nawóz w rolnictwie, w przemyśle chemicznym.                          Jest również posypywana na oblodzonych drogach . 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Skały osadowe pochodzenia organicznego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42984"/>
            <a:ext cx="8258204" cy="5311824"/>
          </a:xfrm>
        </p:spPr>
        <p:txBody>
          <a:bodyPr/>
          <a:lstStyle/>
          <a:p>
            <a:pPr marL="64008" indent="0">
              <a:buNone/>
            </a:pPr>
            <a:r>
              <a:rPr lang="pl-PL" dirty="0" smtClean="0"/>
              <a:t>Torf                                           Węgiel     </a:t>
            </a:r>
          </a:p>
          <a:p>
            <a:pPr>
              <a:buNone/>
            </a:pPr>
            <a:r>
              <a:rPr lang="pl-PL" dirty="0" smtClean="0"/>
              <a:t>                                                   brunatny </a:t>
            </a:r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 </a:t>
            </a:r>
          </a:p>
          <a:p>
            <a:pPr>
              <a:buNone/>
            </a:pPr>
            <a:r>
              <a:rPr lang="pl-PL" dirty="0" smtClean="0"/>
              <a:t> Węgiel kamienny</a:t>
            </a:r>
          </a:p>
          <a:p>
            <a:pPr>
              <a:buNone/>
            </a:pPr>
            <a:r>
              <a:rPr lang="pl-PL" dirty="0" smtClean="0"/>
              <a:t>                                               Ropa naftowa</a:t>
            </a:r>
          </a:p>
          <a:p>
            <a:pPr>
              <a:buNone/>
            </a:pPr>
            <a:r>
              <a:rPr lang="pl-PL" dirty="0" smtClean="0"/>
              <a:t> </a:t>
            </a:r>
          </a:p>
          <a:p>
            <a:pPr>
              <a:buNone/>
            </a:pPr>
            <a:endParaRPr lang="pl-PL" dirty="0" smtClean="0"/>
          </a:p>
        </p:txBody>
      </p:sp>
      <p:pic>
        <p:nvPicPr>
          <p:cNvPr id="25602" name="Picture 2" descr="Znalezione obrazy dla zapytania torf skał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2533194" cy="1907103"/>
          </a:xfrm>
          <a:prstGeom prst="rect">
            <a:avLst/>
          </a:prstGeom>
          <a:noFill/>
        </p:spPr>
      </p:pic>
      <p:pic>
        <p:nvPicPr>
          <p:cNvPr id="25604" name="Picture 4" descr="Znalezione obrazy dla zapytania węgiel brunatn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143116"/>
            <a:ext cx="2786553" cy="1855888"/>
          </a:xfrm>
          <a:prstGeom prst="rect">
            <a:avLst/>
          </a:prstGeom>
          <a:noFill/>
        </p:spPr>
      </p:pic>
      <p:sp>
        <p:nvSpPr>
          <p:cNvPr id="25606" name="AutoShape 6" descr="Znalezione obrazy dla zapytania węgiel kamien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5608" name="AutoShape 8" descr="Znalezione obrazy dla zapytania węgiel kamien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5610" name="Picture 10" descr="Znalezione obrazy dla zapytania węgiel kamienn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071942"/>
            <a:ext cx="3264037" cy="2405080"/>
          </a:xfrm>
          <a:prstGeom prst="rect">
            <a:avLst/>
          </a:prstGeom>
          <a:noFill/>
        </p:spPr>
      </p:pic>
      <p:pic>
        <p:nvPicPr>
          <p:cNvPr id="25612" name="Picture 12" descr="Podobny obra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571984"/>
            <a:ext cx="3422777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Zastosowanie skał osadowych pochodzenia organicznego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Torf</a:t>
            </a:r>
            <a:r>
              <a:rPr lang="pl-PL" dirty="0" smtClean="0"/>
              <a:t> – Służy przede wszystkim jako materiał opałowy. Jest wykorzystywany jako surowiec energetyczny. Torf znajduje zastosowanie w medycynie.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Węgiel brunatny </a:t>
            </a:r>
            <a:r>
              <a:rPr lang="pl-PL" dirty="0" smtClean="0"/>
              <a:t>– Jest cennym surowcem w przemyśle chemicznym . Użyźnia glebę. Stosuje się go do celów opałowych w gospodarstwach domowych.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Skały przeobrażone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 </a:t>
            </a:r>
            <a:r>
              <a:rPr lang="pl-PL" dirty="0" smtClean="0"/>
              <a:t>P</a:t>
            </a:r>
            <a:r>
              <a:rPr lang="pl-PL" dirty="0" smtClean="0"/>
              <a:t>owstały </a:t>
            </a:r>
            <a:r>
              <a:rPr lang="pl-PL" dirty="0" smtClean="0"/>
              <a:t>ze skał magmowych bądź osadowych na skutek przeobrażenia pod wpływem wysokich temperatur      (np. w pobliżu ognisk magmy) lub wysokiego ciśnienia.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Przykłady skał przeobrażonych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pl-PL" dirty="0" smtClean="0"/>
              <a:t>Marmur                                     Kwarcyt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 marL="64008" indent="0">
              <a:buNone/>
            </a:pPr>
            <a:r>
              <a:rPr lang="pl-PL" dirty="0" smtClean="0"/>
              <a:t>Gnejs </a:t>
            </a:r>
            <a:endParaRPr lang="pl-PL" dirty="0"/>
          </a:p>
        </p:txBody>
      </p:sp>
      <p:pic>
        <p:nvPicPr>
          <p:cNvPr id="28674" name="Picture 2" descr="Znalezione obrazy dla zapytania marmur skał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643050"/>
            <a:ext cx="2381250" cy="2152650"/>
          </a:xfrm>
          <a:prstGeom prst="rect">
            <a:avLst/>
          </a:prstGeom>
          <a:noFill/>
        </p:spPr>
      </p:pic>
      <p:pic>
        <p:nvPicPr>
          <p:cNvPr id="28676" name="Picture 4" descr="Znalezione obrazy dla zapytania gnej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4071942"/>
            <a:ext cx="2381250" cy="2381250"/>
          </a:xfrm>
          <a:prstGeom prst="rect">
            <a:avLst/>
          </a:prstGeom>
          <a:noFill/>
        </p:spPr>
      </p:pic>
      <p:pic>
        <p:nvPicPr>
          <p:cNvPr id="28678" name="Picture 6" descr="Znalezione obrazy dla zapytania kwarcy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8920" y="2857496"/>
            <a:ext cx="3145080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Zastosowanie skał przeobrażonych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Marmur </a:t>
            </a:r>
            <a:r>
              <a:rPr lang="pl-PL" dirty="0" smtClean="0"/>
              <a:t>raz </a:t>
            </a:r>
            <a:r>
              <a:rPr lang="pl-PL" dirty="0" smtClean="0">
                <a:solidFill>
                  <a:srgbClr val="FF0000"/>
                </a:solidFill>
              </a:rPr>
              <a:t>kwarcyt</a:t>
            </a:r>
            <a:r>
              <a:rPr lang="pl-PL" dirty="0" smtClean="0"/>
              <a:t> – stosuje się go przede wszystkim w kamieniarstwie,                                                  ale również jako wykończenie domu.</a:t>
            </a:r>
          </a:p>
          <a:p>
            <a:pPr marL="64008" indent="0">
              <a:buNone/>
            </a:pPr>
            <a:endParaRPr lang="pl-PL" dirty="0" smtClean="0"/>
          </a:p>
          <a:p>
            <a:r>
              <a:rPr lang="pl-PL" dirty="0" smtClean="0">
                <a:solidFill>
                  <a:srgbClr val="FF0000"/>
                </a:solidFill>
              </a:rPr>
              <a:t>Gnejs</a:t>
            </a:r>
            <a:r>
              <a:rPr lang="pl-PL" dirty="0" smtClean="0"/>
              <a:t> – Służy jako kamień budowlany                          i drogowy. </a:t>
            </a:r>
          </a:p>
          <a:p>
            <a:pPr>
              <a:buNone/>
            </a:pP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Minerały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66526"/>
            <a:ext cx="8507288" cy="4788282"/>
          </a:xfrm>
        </p:spPr>
        <p:txBody>
          <a:bodyPr/>
          <a:lstStyle/>
          <a:p>
            <a:r>
              <a:rPr lang="pl-PL" dirty="0" smtClean="0"/>
              <a:t>Minerał to pierwiastek lub związek chemiczny będący ciałem krystalicznym, którego struktura ukształtowała się w toku procesów geologicznych .</a:t>
            </a:r>
            <a:endParaRPr lang="pl-PL" dirty="0"/>
          </a:p>
        </p:txBody>
      </p:sp>
      <p:pic>
        <p:nvPicPr>
          <p:cNvPr id="1026" name="Picture 2" descr="Znalezione obrazy dla zapytania minerał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827872"/>
            <a:ext cx="4762480" cy="3030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 smtClean="0"/>
              <a:t>Dziękuję za uwagę </a:t>
            </a:r>
          </a:p>
          <a:p>
            <a:pPr algn="ctr"/>
            <a:endParaRPr lang="pl-PL" sz="5400" dirty="0" smtClean="0"/>
          </a:p>
          <a:p>
            <a:pPr algn="ctr"/>
            <a:endParaRPr lang="pl-PL" sz="5400" dirty="0" smtClean="0"/>
          </a:p>
          <a:p>
            <a:pPr algn="r">
              <a:buNone/>
            </a:pPr>
            <a:r>
              <a:rPr lang="pl-PL" dirty="0" smtClean="0"/>
              <a:t>Przygotował</a:t>
            </a:r>
          </a:p>
          <a:p>
            <a:pPr algn="r">
              <a:buNone/>
            </a:pPr>
            <a:r>
              <a:rPr lang="pl-PL" dirty="0" smtClean="0"/>
              <a:t>Krystian Wierzbicki </a:t>
            </a:r>
            <a:r>
              <a:rPr lang="pl-PL" dirty="0" err="1" smtClean="0"/>
              <a:t>kl.III.c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Skały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43050"/>
            <a:ext cx="8401080" cy="4483113"/>
          </a:xfrm>
        </p:spPr>
        <p:txBody>
          <a:bodyPr/>
          <a:lstStyle/>
          <a:p>
            <a:r>
              <a:rPr lang="pl-PL" dirty="0" smtClean="0"/>
              <a:t>Skały to zespoły minerałów lub materii organicznej,  powstałe w sposób naturalny w wyniku procesów geologicznych.                                              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Podział skał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pl-PL" dirty="0" smtClean="0"/>
              <a:t>Ze względu na sposób powstawania skały dzielimy na:</a:t>
            </a:r>
          </a:p>
          <a:p>
            <a:r>
              <a:rPr lang="pl-PL" dirty="0" smtClean="0"/>
              <a:t>Magmowe</a:t>
            </a:r>
          </a:p>
          <a:p>
            <a:r>
              <a:rPr lang="pl-PL" dirty="0" smtClean="0"/>
              <a:t>Osadowe </a:t>
            </a:r>
          </a:p>
          <a:p>
            <a:r>
              <a:rPr lang="pl-PL" dirty="0" smtClean="0"/>
              <a:t>Przeobrażone (Metamorficzne)</a:t>
            </a:r>
          </a:p>
          <a:p>
            <a:pPr>
              <a:buNone/>
            </a:pPr>
            <a:r>
              <a:rPr lang="pl-PL" dirty="0" smtClean="0"/>
              <a:t> </a:t>
            </a:r>
          </a:p>
          <a:p>
            <a:pPr>
              <a:buNone/>
            </a:pPr>
            <a:r>
              <a:rPr lang="pl-PL" dirty="0"/>
              <a:t> </a:t>
            </a:r>
            <a:r>
              <a:rPr lang="pl-PL" dirty="0" smtClean="0"/>
              <a:t>   Najstarsze skały należą do grupy magmowych. Powstały one z gorącej magmy w ciągu wielu lat.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Skały magmowe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/>
          <a:lstStyle/>
          <a:p>
            <a:pPr marL="64008" indent="0">
              <a:buNone/>
            </a:pPr>
            <a:r>
              <a:rPr lang="pl-PL" dirty="0" smtClean="0"/>
              <a:t>Skały magmowe powstają w procesie: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krystalizacji magmy – </a:t>
            </a:r>
            <a:r>
              <a:rPr lang="pl-PL" dirty="0" smtClean="0">
                <a:solidFill>
                  <a:srgbClr val="FF0000"/>
                </a:solidFill>
              </a:rPr>
              <a:t>skały głębinowe</a:t>
            </a:r>
          </a:p>
          <a:p>
            <a:pPr marL="64008" indent="0">
              <a:buNone/>
            </a:pPr>
            <a:r>
              <a:rPr lang="pl-PL" dirty="0" smtClean="0"/>
              <a:t>                lub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krzepnięcia lawy –</a:t>
            </a:r>
            <a:r>
              <a:rPr lang="pl-PL" dirty="0" smtClean="0">
                <a:solidFill>
                  <a:srgbClr val="FF0000"/>
                </a:solidFill>
              </a:rPr>
              <a:t> skały wylewne</a:t>
            </a:r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39938" name="AutoShape 2" descr="Znalezione obrazy dla zapytania mag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9940" name="AutoShape 4" descr="Znalezione obrazy dla zapytania mag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9942" name="Picture 6" descr="Znalezione obrazy dla zapytania mag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804025"/>
            <a:ext cx="4357718" cy="305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452088"/>
          </a:xfrm>
        </p:spPr>
        <p:txBody>
          <a:bodyPr>
            <a:normAutofit/>
          </a:bodyPr>
          <a:lstStyle/>
          <a:p>
            <a:r>
              <a:rPr lang="pl-PL" dirty="0" smtClean="0"/>
              <a:t>Skały głębinowe : 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Granit                                           Gabro                               </a:t>
            </a:r>
            <a:endParaRPr lang="pl-PL" dirty="0"/>
          </a:p>
        </p:txBody>
      </p:sp>
      <p:pic>
        <p:nvPicPr>
          <p:cNvPr id="17410" name="Picture 2" descr="Znalezione obrazy dla zapytania gran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838" y="2348880"/>
            <a:ext cx="3619525" cy="2714644"/>
          </a:xfrm>
          <a:prstGeom prst="rect">
            <a:avLst/>
          </a:prstGeom>
          <a:noFill/>
        </p:spPr>
      </p:pic>
      <p:pic>
        <p:nvPicPr>
          <p:cNvPr id="17412" name="Picture 4" descr="Znalezione obrazy dla zapytania gab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1340768"/>
            <a:ext cx="4018388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88640"/>
            <a:ext cx="8786842" cy="6312194"/>
          </a:xfrm>
        </p:spPr>
        <p:txBody>
          <a:bodyPr/>
          <a:lstStyle/>
          <a:p>
            <a:pPr algn="ctr"/>
            <a:r>
              <a:rPr lang="pl-PL" dirty="0" smtClean="0"/>
              <a:t>Skały wylewne 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 bazalt                                            andezyt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                                                   pumeks </a:t>
            </a:r>
            <a:endParaRPr lang="pl-PL" dirty="0"/>
          </a:p>
        </p:txBody>
      </p:sp>
      <p:pic>
        <p:nvPicPr>
          <p:cNvPr id="20482" name="Picture 2" descr="Znalezione obrazy dla zapytania baza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3333773" cy="2500330"/>
          </a:xfrm>
          <a:prstGeom prst="rect">
            <a:avLst/>
          </a:prstGeom>
          <a:noFill/>
        </p:spPr>
      </p:pic>
      <p:pic>
        <p:nvPicPr>
          <p:cNvPr id="20484" name="Picture 4" descr="Znalezione obrazy dla zapytania andezyt skał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785794"/>
            <a:ext cx="4105898" cy="2714644"/>
          </a:xfrm>
          <a:prstGeom prst="rect">
            <a:avLst/>
          </a:prstGeom>
          <a:noFill/>
        </p:spPr>
      </p:pic>
      <p:pic>
        <p:nvPicPr>
          <p:cNvPr id="20486" name="Picture 6" descr="Znalezione obrazy dla zapytania pumek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786190"/>
            <a:ext cx="3071810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Zastosowanie niektórych skał magmowych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168616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Granit</a:t>
            </a:r>
            <a:r>
              <a:rPr lang="pl-PL" dirty="0" smtClean="0"/>
              <a:t> – ze względu na występowanie                             w dużych blokach, łatwość cięcia                                       i polerowania jest używany jako kamień budowlany (bloki , krawężniki, kostka, grys). Granit ma zastosowanie również  w sporcie żużlowym w dużym stopniu zmniejsza przyczepność kół dlatego ten sport jest tak efektowny. </a:t>
            </a:r>
          </a:p>
          <a:p>
            <a:endParaRPr lang="pl-PL" dirty="0" smtClean="0"/>
          </a:p>
          <a:p>
            <a:r>
              <a:rPr lang="pl-PL" dirty="0" smtClean="0">
                <a:solidFill>
                  <a:srgbClr val="FF0000"/>
                </a:solidFill>
              </a:rPr>
              <a:t>Bazalt </a:t>
            </a:r>
            <a:r>
              <a:rPr lang="pl-PL" dirty="0" smtClean="0"/>
              <a:t>– stosowany jest jako materiał budowlany lub drogowy i do produkcji wełny mineralnej. Z bazaltu możemy również otrzymać kostkę brukową oraz płytki 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Skały osadowe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pl-PL" dirty="0" smtClean="0"/>
              <a:t>Skały osadowe powstają z okruchów innych skał związków chemicznych wytrąconych z roztworów lub obumarłych szczątków.</a:t>
            </a:r>
          </a:p>
          <a:p>
            <a:pPr>
              <a:buNone/>
            </a:pPr>
            <a:r>
              <a:rPr lang="pl-PL" dirty="0" smtClean="0"/>
              <a:t>    Dzielimy je na :</a:t>
            </a:r>
          </a:p>
          <a:p>
            <a:r>
              <a:rPr lang="pl-PL" dirty="0" smtClean="0"/>
              <a:t>Okruchowe </a:t>
            </a:r>
          </a:p>
          <a:p>
            <a:r>
              <a:rPr lang="pl-PL" dirty="0" smtClean="0"/>
              <a:t>Pochodzenia chemicznego </a:t>
            </a:r>
          </a:p>
          <a:p>
            <a:r>
              <a:rPr lang="pl-PL" dirty="0" smtClean="0"/>
              <a:t>Pochodzenia organicznego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TM04033921[[fn=Damaszek]]</Template>
  <TotalTime>282</TotalTime>
  <Words>506</Words>
  <Application>Microsoft Office PowerPoint</Application>
  <PresentationFormat>Pokaz na ekranie (4:3)</PresentationFormat>
  <Paragraphs>107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Energetyczny</vt:lpstr>
      <vt:lpstr>Slajd 1</vt:lpstr>
      <vt:lpstr>Minerały </vt:lpstr>
      <vt:lpstr>Skały </vt:lpstr>
      <vt:lpstr>Podział skał</vt:lpstr>
      <vt:lpstr>Skały magmowe </vt:lpstr>
      <vt:lpstr>Slajd 6</vt:lpstr>
      <vt:lpstr>Slajd 7</vt:lpstr>
      <vt:lpstr>Zastosowanie niektórych skał magmowych</vt:lpstr>
      <vt:lpstr>Skały osadowe</vt:lpstr>
      <vt:lpstr>Slajd 10</vt:lpstr>
      <vt:lpstr> Skały okruchowe zwięzłe </vt:lpstr>
      <vt:lpstr>Zastosowanie skał osadowych okruchowych </vt:lpstr>
      <vt:lpstr>Skały osadowe pochodzenia chemicznego </vt:lpstr>
      <vt:lpstr>Zastosowanie skał osadowych pochodzenia chemicznego </vt:lpstr>
      <vt:lpstr>Skały osadowe pochodzenia organicznego </vt:lpstr>
      <vt:lpstr>Zastosowanie skał osadowych pochodzenia organicznego </vt:lpstr>
      <vt:lpstr>Skały przeobrażone</vt:lpstr>
      <vt:lpstr>Przykłady skał przeobrażonych </vt:lpstr>
      <vt:lpstr>Zastosowanie skał przeobrażonych 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Skały i  minerały</dc:title>
  <dc:creator>1</dc:creator>
  <cp:lastModifiedBy>1</cp:lastModifiedBy>
  <cp:revision>62</cp:revision>
  <dcterms:created xsi:type="dcterms:W3CDTF">2017-02-20T15:50:35Z</dcterms:created>
  <dcterms:modified xsi:type="dcterms:W3CDTF">2017-02-22T19:35:09Z</dcterms:modified>
</cp:coreProperties>
</file>