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pl-PL" smtClean="0"/>
              <a:t>Kliknij, aby edytować styl</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pl-PL" smtClean="0"/>
              <a:t>Kliknij, aby edytować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pl-PL" smtClean="0"/>
              <a:t>Kliknij, aby edytować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pl-PL" smtClean="0"/>
              <a:t>Kliknij, aby edytować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A2F53F-E9B7-48E9-9EB7-9D2604435004}"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pl-PL" smtClean="0"/>
              <a:t>Kliknij, aby edytować styl</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3DF4822-6A16-4763-8583-1E40F46C3523}" type="datetimeFigureOut">
              <a:rPr lang="pl-PL" smtClean="0"/>
              <a:pPr/>
              <a:t>2013-10-20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A2F53F-E9B7-48E9-9EB7-9D2604435004}" type="slidenum">
              <a:rPr lang="pl-PL" smtClean="0"/>
              <a:pPr/>
              <a:t>‹#›</a:t>
            </a:fld>
            <a:endParaRPr lang="pl-PL"/>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pl-PL" smtClean="0"/>
              <a:t>Kliknij ikonę, aby dodać obraz</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3DF4822-6A16-4763-8583-1E40F46C3523}" type="datetimeFigureOut">
              <a:rPr lang="pl-PL" smtClean="0"/>
              <a:pPr/>
              <a:t>2013-10-20</a:t>
            </a:fld>
            <a:endParaRPr lang="pl-P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2A2F53F-E9B7-48E9-9EB7-9D2604435004}" type="slidenum">
              <a:rPr lang="pl-PL" smtClean="0"/>
              <a:pPr/>
              <a:t>‹#›</a:t>
            </a:fld>
            <a:endParaRPr lang="pl-PL"/>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15616" y="2060848"/>
            <a:ext cx="7117180" cy="1470025"/>
          </a:xfrm>
        </p:spPr>
        <p:txBody>
          <a:bodyPr/>
          <a:lstStyle/>
          <a:p>
            <a:pPr algn="ctr"/>
            <a:r>
              <a:rPr lang="pl-PL" sz="6000" dirty="0" smtClean="0"/>
              <a:t>„</a:t>
            </a:r>
            <a:r>
              <a:rPr lang="pl-PL" sz="5400" dirty="0" smtClean="0"/>
              <a:t>Girl and the </a:t>
            </a:r>
            <a:r>
              <a:rPr lang="pl-PL" sz="5400" dirty="0" err="1" smtClean="0"/>
              <a:t>wolf</a:t>
            </a:r>
            <a:r>
              <a:rPr lang="pl-PL" sz="5400" dirty="0" smtClean="0"/>
              <a:t>”</a:t>
            </a:r>
            <a:endParaRPr lang="pl-PL" sz="5400" dirty="0"/>
          </a:p>
        </p:txBody>
      </p:sp>
      <p:sp>
        <p:nvSpPr>
          <p:cNvPr id="3" name="Podtytuł 2"/>
          <p:cNvSpPr>
            <a:spLocks noGrp="1"/>
          </p:cNvSpPr>
          <p:nvPr>
            <p:ph type="subTitle" idx="1"/>
          </p:nvPr>
        </p:nvSpPr>
        <p:spPr/>
        <p:txBody>
          <a:bodyPr>
            <a:normAutofit/>
          </a:bodyPr>
          <a:lstStyle/>
          <a:p>
            <a:pPr algn="ctr"/>
            <a:r>
              <a:rPr lang="pl-PL" dirty="0" smtClean="0"/>
              <a:t>  </a:t>
            </a:r>
            <a:r>
              <a:rPr lang="pl-PL" sz="3200" dirty="0" err="1" smtClean="0"/>
              <a:t>Elina</a:t>
            </a:r>
            <a:r>
              <a:rPr lang="pl-PL" sz="3200" dirty="0" smtClean="0"/>
              <a:t> Vincent</a:t>
            </a:r>
            <a:endParaRPr lang="pl-PL" sz="3200" dirty="0"/>
          </a:p>
        </p:txBody>
      </p:sp>
      <p:sp>
        <p:nvSpPr>
          <p:cNvPr id="9218" name="AutoShape 2" descr="data:image/jpeg;base64,/9j/4AAQSkZJRgABAQAAAQABAAD/2wCEAAkGBxQSERUTExQWFhUXGRgaGBYYGBweHBodHx8WGx4cIB4ZHiggHRwmHBccITQhJSksMS4uFx81ODMtNygtLisBCgoKDg0OGxAQGywmICYsNDQsNDcsLDAsNCw0LCwsLCwsMDQsLCwsLCwsLCwsLCwsLCwsLCwsLCwsLiwsLCwsLP/AABEIAEsBLwMBEQACEQEDEQH/xAAbAAACAwEBAQAAAAAAAAAAAAAABgQFBwMCAf/EAD4QAAIBAgQEBAUBBwIEBwAAAAECEQADBBIhMQUGQVETImFxMoGRobHBBxRCUnLR8COyMzRz8SREYmN0gqL/xAAaAQADAQEBAQAAAAAAAAAAAAAAAwQFAgEG/8QANREAAgECBAIJAwMEAwEAAAAAAAECAxEEEiExQXEFEyJRYYGRobEywfAU0eEjM1LxQmJyFf/aAAwDAQACEQMRAD8A3GgAoAKACgAoAKACgAoAKAPhNeN21AoOMcagotpt+v2AII+dYWO6Sd4wovfj7bC5T7ibwTiwxCnSCsaTNaGBxixEW7WsewnmLOrjsKACgAoAKACgAoAKACgAoArsVxm0hZS0MJEQd6z6vSWHpuUHKzXgcuSQn3+KXblwHxCD01yjT0mAa+e/UV61XM5WfOy08NieU3caOGcWORmxDWkjYhwemswd6+kw+Ik4N1rLzGxqaXlYuFYEAjUHUGrU7jT7QAUAFABQAUAFABQAUAccVi0tiXYKD3pNbEUqKvUlY8bsUDc1AXIKeSYmdY7/AK1jrpq9S2Ts33vrbvFurZl/hcQLiB1mDtII+xrbp1FUipR2YxO6udq7PQoAKACgAoAKACgAoAKACgCu47iclltYJBA/zppUPSNXJQaTs3scydkId27oZksO/bUf2r5aEL3vuSSkd+E8UawCVjMdDOwGu+vp/k1p4OpKinl3OI1HHYfsDihdtq46ivoYTU4poujLMrkiuzoKACgAoAKACgAoAKACgBf4p4jyHRbYkxclGkbRDRE95rIxEatS6nFR10ej+bfIqV3uLWMa0rhTcCrqWYDOzbEgkaSfTQetQuFOMkr6cXu3z5+iJZSjfc9X+Gul0NZsePZK5lzARqP5genrVX6dxneEc0eF7HkoNSvGN0M6Y57dj/Wa2HY5VFvZNAIOp+GZNVYnE9TRtNpN6K3D/W7K4NqPasceFcdQFLLFnY6Zo6k7dz71NgcdGKjRk3J9/jfbx5gqivYYq2hoUAFAELheN8UOdPK7Lp6R/eosFiXXjJvhJr0PE7kwmrT0puWeJG+t0mSFuMFbuDqB8p/FR4Ks6sZX4N25biaM86fMs8XeCqfMqsQcuY6TFNr1VCNsyTd7X2vYaxa4jxK5/wAO4tp20gQWJ9NOp/WsGtiazXVVlCT82KlLgUeJsm45VcgdQR4YGWSOgn4m1qZ0XOeVJJrht5eLJ5XbsTeD+NcPhWsSbYUNKsplPqO576VpYWNWSyQqNW4NbBDNLRSsO9hYVROaABPf1rbirKxatjpXp6FABQAUAFABQAUAFAEbG4xbQGafMYEUiviI0UnLi7HjdhU41i/FbzFYWYIkjWI6TrHsYFYeKn187ytpz8vzZk85XFu85BgntrvAPX2ipowadmySUiIxJEhTpEntvER00+1UQhdaIS22h65Jxa5GQgK580ADbYbe3XX3rYwjWW3Euws1a3EaasLCo47jjbNobAuCx9BEj71k9J4qVGVJLROWr8Fa/wAnMnYtga1k7nRw4hfNu07jdVYj3AJpdWeSDkuCOZOybOfB8Wbti3cO7CTHeucPUdSlGT3aPKcs0UyZTjsKAKfmXHC3aIB8xjSRPvHasvpWvkouMXqzicrIncOxAuWladwJ1H6Vbh6nWUlLwPYu6uLfGeBX2Jm9NuS5mYUe3Ux2rMr4GtJvNO8d+RPUpyfHQXnXDPdRUW8yQc2UeYwBqJJ03MQPnSY06LmlFO3uSvq3JJXJ2KsWMW4S2Xa5qYylIWYJfpOgOgE9ZpuKUqiSo6yvysuLYzLTqyt/HqGP4M9hJUKUBMlNQPftWVX6OrU+3LXxQ2UMi02IWCvlWV7aZ3XzHQwvQbH56+lOw0XFqUFdr2EqTvdIfOBYy5dtlrotgzAyNIiAdYJg69+1fR4ec5xvO3kW0pSkrssqeMInFMX4VpngkgGAATr0mNh61Piq3U0nO1/3/Y5k7K5SclYiVuL1zZvqAP0rM6EdoSj439v4F0ZXuTuZuLrh7LajxGBCLOuuk+w/StLFVlTg+/gFaqoR8RU5C4kVvG1Oj67EmQDtrA9SewqHo+TjLL3keEqdvL3jbzDiFVPPaLoZlhHl9ff1p3SU4xhadNyi933F83ZalBwhrIfPaF7Mo/iKhBOnmaNBWbgoUIzz0lK677W82Ii43urlLd4nde7qoussiAnxCRM5RJnb56V4qtSU+12mvD83JnUk5d5Ns8Zw9+beKV7agT/xGIYxERE7bamrYVadXs1FZc2eqtTnpPTzHTgfheBb8Azbjy6z8tes1p0lFQWTYupZciy7E6mDDkMQucpPmAmPSlKtB1HTvra55cr7nEoxQtTpEfM6/p96gljWsaqN9Le719re55m1sTbeLU3GtjdQCfnP9vvV0a0ZVHTW6Sfqe31sRONcU8DwgBJdwvssiT9x9aXicR1OVJbv24s4qTy2LOqhhzt31YsAQSphh2MAx9CK8Uk9jxNM6V6eitzFhmN3RlEjqRPsB20O2utYeOw8pVrprVfi/NRFS9xRxN0o41Okdjp7bfI1AouEyKUrM43QWQkzm21ACnUbGRBgiRH5qmMLrUXLVHDEWdWEhsrAFidBJKfkAzPSnqmLkvz2GHk/AWnuhylyZzAtEAqBoRuCTJ16AetW0Kcb3KMNCMpXszQ6uNQSuauIZ7mURCdmkE9/Q9K+V6VrurVUVtHxv/ponqy4DPwbHC9ZV+sQR6jQ19DhK6rUlL1GwlmVzhzPfyYW7rErA26+5oxcrUZcjms7QZVch8TVrXgkgOhMCdSDrI9pip+j6idPI90KwtROOXiNVaJUFACbzvjRItzqNYgfmZ+UVhdKzzSUPt9/4JcRO2h94RhjisLkS4LZU65R8QII83mn/t9G0aLr0FCMrW7uPPU8prrIWTsFrlG6DL3c+uqZmUECY8wk9do+ddw6Pkvqlf1PP00uLPeO4WUv4ckC6zZgZJUAKiwBHUQSCdaodHLOLer/AICdNqceJx4xacoGYXntkBlbOBlQj4W8pkzrJnp61Jj43is0ZNd97WX53hJStfWwv3w6kG2t1VYbmekyZUAMoGsx3rNjSUf7eZX/ADha6ESclsV13E+XLLRpKzoTrrt69vnTILS3ARKeli/5M5gKXBYFuQ7AALAg6yzE6kwB9K08JVy9lIdhsRaWRLc0atM1Bb54BFlWBbRoIB0IPfvtWV0tBummr7/lxGI0jcoOS75/eoABlTMmIA+Wp9NKk6MvGrp3E+Hl27FzzzZzWzAuSFJJS2GUgawxAkAb7xWni4XXH0+RmLV48fQzbDYs27iuJkH+Fip+RG1QU+y7mQp2kmjVbPMNlbCMza6KyhszLp1OhPuBV7x1FQTvc21VioJsgnGNcP8A4Y2GtwWHiN5kbdiQdT/nakKbl/ay5fHdPicZm/otYpcdjMQcVbIdGuMq5DlyrqxgLnjNr/EO9LlKq6qd1f23Jpzn1itudUv4J3z4rKl8MRcVQxRvMR236mKfHqm7z349wZqLd6m/HuGbg3HcI5Fmw6iNFWInSTE/5vVkKkHpErpV6UuzBl3TSgT7XET+/wCpX+XXMv2MmfSvn6VSX63M+XFE3Wf1LETFYonEXHXMcrgyDsFO8QZ0BqGU5SxU6ivpL2T5PuCUtSVg+LBcViXJkBXj/wCsRr2rSoYi2Iqz339jxVLTbKnmbini3FLSItArlI0YgEzPSR6bCuMVV62ab7tOYitUzPyLngXGA2JxjsfIFBnsLcg/mr6FW9WpJ7fsNpVbzm3t+x55GxpYYi5cIE5bhYkdc43B2ATrFd4STeZy5nmEm3mcufyNpugAGRBiD3narLll0UXNBttCmCwKkgzoCSFJOwEg1FjIRkldCKzT0FDifDmtKr5jluKPNm79NtNenYHWoJYdwV77kdSDir95XXU8Kzcn+PLkJXRobUKTqCAVP+A13GGWL8REuzF+JGuSWMMpKqvw+UCNI07HqPQzTVHUW9WaFyJcBtMCzG4uUMDOVRqVjQDqZPU1fR2NPBtZbX1Lri2L8K2WzKpnQtJHtA1muMVW6qnmTSfiVTlZGcY3El3ZiZJJM18pJuc3J8WQzldjXybgmAzsoWRoQ5lv6l29jpW90bRcVmat5781sPoRe7OH7RMbFtLQOrGSNdh8oOvrpp3pvSE+yoi8ZOySF7krE3BilRMkN8WYCco3AO4NT4NyU7ImwspdYkjUa2TWOd+5lUmCYH8Ik/Ida5k7K543ZGU8cxLNdbNIadRER8pMe1fN1U5VG5b/AJzMqrN5tRk/Z3iWIdMsjfMG29CvfTetXAXSaH4Obd0O1aJeLvMjhMTgrhJ+N1IEmZRo0HWQB86RV0nF/mxLXeWpB+L+CVj8fYw6m053Byq0wQZgTEAdPSua1anTWSQyU4QWVmd8VSCHS2UU6yrZlB9GG39J1FYsqWuZRt7r1+xm1e9IirigUJZ1zbBTbkwNtdqohtq/YVnVtX7FnwPjWW9bRrjpLJLDJbt5QSTIKSVjTfrVdKVmlf4sMpV7TSba9Evg1C1dDKGUggiQRsRWgbCaaujO+Znu37rNlBCyAFcNoN9AZn5CsDFKpWqOVtF43+5n1nKTFkXyrBlJBBkEbilQVndEblZ3Q7WOV1xqLfe8+ZxBICaxprlJB27/AErWjh1UWdvXyLVhlWWdv4Odv9nADAnENAMwLYB+uY/ivXg0002cro9J3zexbYblNUR4cPcIhWZBCn21pNLo2NNPW74abFSw9k9dT3hOCOgJvvaZVOcKLYUAgDc/y6U+nh5RXbaa32PFSa+pr0I+EtC7jCLrZ8+GtsVIAEl2MAbwIB6n1r2KzVO1/ivlnEVmq2l/ivkm4nlSxcI8TO8AhQW+EdhABPpM010Ivc7lhacvq1PPC+T8LYZWVSzrPmcydRG2g2PQV7CjCOx5TwdKm7palhxvHCzaZiRMQASNfkSJrjE1erptj6k8sbmY4bGReVj/ADSY++wP4NYOHVpqTMvrO1c0B+W8PdGYZxm1kMRv1hprUfReHlqrrzf3NHqoyVyBf5NOUrbvkA65WUEfb+1cf/MsrRmLlhtNGUHEeWMWhkDPAiUOsdoMGlSwdaOu5LUw9VbalN+8vYW4jK6tcVkIZSsAlDInXoa8jeCaa3J87gmmtz7h8aqWntrlU3hZU+ckBZYsSSPKdp3iadBpJpcbHKmlFxXGwwYrjeYcPsqdM1pnHeHVEE7dz8hVWe+VIpnXv1cV4X9dCy4HiBe4ljQfMoVFiNPKY/M0yNpTlcbRkp4ip5HXnO1eIS3Z2YGEAEysdfn8oPyXiIy0UTvFKeiieeMcOQYfCW4+K/ZmRBPeR3yiDXUqayxXijyrTWSEfFfnocea+X1LrchipLTlWSpMZYUbrIOnr617Upq9znE4dXzFnyZhLtu03iqAS0jeTIBJ12E9IGoPemU00tR2EhKMXmPfNtm89tRaBI1zgHcaRp1qHpKnWnBKmtOIyspNaCJdwV2Y8K5PbI0/isWNCptlfoyFxl3MuuEXL9l1b90yARmcWXLlevXetPDqdNp9XbvdncZBzi75fZlRzbx5sTcAyFFSQAfi1iSe2w0oxFZ1ZbWSJ8TXdR7WsVfB+KNh7y3FCkjTzDSDvtqPeijJwldCKdV05ZkbFgcWt22txCCGEyJ/UCtiMlJXRuwkpRTRB5kxOSw5BbTcrBjQ7g7qaRiJWg7C60rQZkuKvySf0j7CsdRuYs5Fjydj/DxKjU5tIzMNemig5vYircP2ZHeFqWqGv1pm6K3HrjriMHcfQfvBVUAnQo6hp3JO8e1JnfNFvvIqzanCT/y+zLbj2OS1bm7bZ7ZkNCzHv6Hv6UVpxjHtK6KKs1FdpaGWcRKEg4dbwtmSVbWCNzK76CfSsrLH/hexj1Gn9F7Ec8PvJ4bsrIjiVuaxG26zFNjTasxbhNWb0T4jbhf2feIodrpUn+EgXBB1EHy9Z6dasjh/Etj0fmV2/v8AsM+MVcPhVteOlkqsBsoEgb5Unf2rqs1GFs2UtaVOmo3sZfjimY5GLDuVg/TWsTJG+mpkzavoQLj06MRMmPXLfEsVZspatYG44mc7vlnMZMSmg19fnWlRlKMUlEvoVa0IqMabfN2+w/ITAkQeoqs1EfaAPF22GEMJGmh+teNXPGk9xc4c+fil8lSCllFE9NT9jSI61W/Alg74iXJDNVBWFACnz5jylsKDo0g+U/ZgdD3B7ioMbNpJIkxdTKrGa3LxBkGCKghCxkSmbByxjjew6OSSTuTH6AD00rapSvG5uYeeeCZbUwcFAHO/YVxDqGHYgH8140nueNJ7i5xLkXC3dVDWj3Q6fQgj6RSZYeD20JKmBpT205FDf5Cv2mD2LyuVKkBxEZTI7jQiuOoa2ZLLAVIu8JX5lFiOFYzCq+e3dhiC9xIcSpzqdNQM281zllEllSrUU7p67ta+Pzua3hLouIlwfxKCD7gGq1rqb0WpJMpuaD/q4Je+IB+iOaXU3jzJ8R9VNf8Ab7MYKaVBQAUAFAFdzFeKYW6wXMQp0kj/AG6/Sl1naDYqs7U2zGb1ySToPasZIwZM92MTbUeez4jTubjAR2hYPzmnxst0eKUVur+Y9/s+49ZKmyRbtXGclVUEZxA6kmW0I32Aq2hONrbGlga8GsmidzvzpwzEXZK27TqBo8f6ijqN4j5UrE0pzd7J/IzFU6ktkn8mZ3HqWMTHbLLljHXExNvw1UufKAY1/wD0snTvVNK6egzD1JKosq1/PFG1rtrV59ELnN7RcwP/AMpB9Qw/WlVN48yPFOzp/wDpfcYb1pXGVgGHYiR96Y0noytpPRkHjkJhL8AAC1cgDQfC1cz0g+QutpSlyZz5W/5Ox/01/FFP6EeYb+1HkWtdjjMucsat262cXbbp5VVgMrCTqNiJ36g1j4lqc7u6aMrEzUpa3TQp3HpUYkLZwdqekKbL/lTjCreBv3MQ0FfDRXYgtOxE6jbSqaUtdWynDVkp9ty8NWbDVpvhQAUAKVm478RxTWmINu3aAUjRoklTIkTJEj312pCu5uxCm3Xm48EhrQkgEiDGo7U8uR6oAzbn3htxD4rtaIJhYWLjdp/mgdfSs3EUXfM7fcysZCUe02vuJDMYJjQaExoJ2+sfauIxMxs1n9n+ML4YKzIWQxkHxKB/MIBBma0KT7JuYKblTs3t+ajPTSwKACgAoAKACgAAoAV+aLwGN4cD1uXP9oH5alT+qJFiZWrUl4v4GimloUAFAHl1kEdxFDBmdcQwdi1cZBxC8jKYKsHJHzBE1nOnGLtnZlTjCMmusaEq/AYgGQCYPf1+dISM6W5xzwZ/NMSOLjJy/wA4nD6XLSXAIyQqqV76x2qiFTLuiujjXT+pX7jTLtu3jcOPM3h3FB8jRIPQx9CKpaU4mw1GtDfRiVzJypaw1kXM2ZzdtqNAqhSwERPbczSJUVFXM/EYSNOGa+t1y3GBOTcO7m69vKW+O0rShPfVZB9iKb1SvcpWCpt5pLfdcBktWwoCgQBoKaWJJKyKrmHhb3zhyhA8K/buGf5VOoHrFcTi3bmIr0nUy24NMuK7KCo5teMFiD/7bD6iP1rip9LEYp2oy5HrlT/ksP8A9NfxRT+lBhv7MeRa12PI+LwVu6IuIrj/ANQBrmUYy3RzKEZbooMZyJhHMgPb/ob9GBFKeGhwJZ4GlLvRW3f2aWT8N+6PcIfwBXn6ePeIfRkOEn7Eqx+zrCAQ3iOe5ePsoArpUYncejaKWt35jHwrhtvDWxbtAhASYJJ39WJNNjFRVkWUqUaccsdiZXowKAFngrTxLG+1r8UqP1sjpP8Arz8hmppYFAETH8MtXhFxA3Seo9iNRXMoKW5xOnGf1IXuH8LH77iB4TJYZLagZB4blc0zI9dPnS1HtPTQkhS/rS0tGy4aPcZ8Ph1tqFRQqjQACmpWLYxUVZHWvT0KACgAoAKACgAoAgcQ4PavXLVy4pLWjKHMwgyp2Bg/CN+1cuKbTYqdGE5KUlqtifXQ0KACgCNj8fbsLnuuqLMST17eprmUlFXZxOpGCvJ2Mk5n5gbFEBltjIW8yT5wYgmddh96zqlRz3MPEYh1XqloUDNXKRK2eCa7SOSRwyfEBFnxz0SGIJ6SE1I9Otdx5HVPfSOb1+xrnJqYsWycSEVTHh21UKVGsggaDppvVdPNbU3sIq2X+pbwRb8Q4ZavgC6gcDYNsPX39a7cU9yidKE9JK5Jt2woCjYaCvTpK2h6oPQoAKAKzmbBPfwt21bjO6wJMDcfpXM03GyE4im6lKUVuzpwLCtaw1q28ZkQAxqJFEVZWPaMHCnGL4In10NCgAoAKACgAoAKACgBb4Hhbi4/GXGRlR8mViNGgaxS4p5mR0YyVaba00GSmFgUAFABQAUAFABQAUAFABQAUAFABQAUAFABQBxxWFS4uW4qsvZhNeNJ7nMoqSs0VuJ5awjKQbFv5CD9RrXDpQ7hUsNSa1ihVwvK+Fa4VNswGI+N9o/qpSpxvsQxwlJytb3f7jDhOUsGP/Lof6pb/cTTVTj3FUcHQX/FF5h8MlsQiqo7KAPxXaSRTGKjsjrXp0FABQAUAFABQAUAFABQAUAFABQAUAFABQAUAFABQA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220" name="Picture 4" descr="http://kukabarra.cal.pl/Echobajki/Gify/las.gif"/>
          <p:cNvPicPr>
            <a:picLocks noChangeAspect="1" noChangeArrowheads="1"/>
          </p:cNvPicPr>
          <p:nvPr/>
        </p:nvPicPr>
        <p:blipFill>
          <a:blip r:embed="rId2" cstate="print"/>
          <a:srcRect/>
          <a:stretch>
            <a:fillRect/>
          </a:stretch>
        </p:blipFill>
        <p:spPr bwMode="auto">
          <a:xfrm>
            <a:off x="539552" y="404664"/>
            <a:ext cx="3609975" cy="895351"/>
          </a:xfrm>
          <a:prstGeom prst="rect">
            <a:avLst/>
          </a:prstGeom>
          <a:noFill/>
        </p:spPr>
      </p:pic>
    </p:spTree>
    <p:extLst>
      <p:ext uri="{BB962C8B-B14F-4D97-AF65-F5344CB8AC3E}">
        <p14:creationId xmlns:p14="http://schemas.microsoft.com/office/powerpoint/2010/main" xmlns="" val="17578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t>Authoress</a:t>
            </a:r>
            <a:endParaRPr lang="pl-PL" b="1" dirty="0"/>
          </a:p>
        </p:txBody>
      </p:sp>
      <p:sp>
        <p:nvSpPr>
          <p:cNvPr id="3" name="Symbol zastępczy zawartości 2"/>
          <p:cNvSpPr>
            <a:spLocks noGrp="1"/>
          </p:cNvSpPr>
          <p:nvPr>
            <p:ph idx="1"/>
          </p:nvPr>
        </p:nvSpPr>
        <p:spPr/>
        <p:txBody>
          <a:bodyPr>
            <a:normAutofit lnSpcReduction="10000"/>
          </a:bodyPr>
          <a:lstStyle/>
          <a:p>
            <a:r>
              <a:rPr lang="en-US" sz="2800" dirty="0" err="1"/>
              <a:t>Elina</a:t>
            </a:r>
            <a:r>
              <a:rPr lang="en-US" sz="2800" dirty="0"/>
              <a:t> </a:t>
            </a:r>
            <a:r>
              <a:rPr lang="en-US" sz="2800" dirty="0" smtClean="0"/>
              <a:t>Vincent's seventeen</a:t>
            </a:r>
            <a:r>
              <a:rPr lang="pl-PL" sz="2800" dirty="0" smtClean="0"/>
              <a:t> </a:t>
            </a:r>
            <a:r>
              <a:rPr lang="pl-PL" sz="2800" dirty="0" err="1" smtClean="0"/>
              <a:t>years</a:t>
            </a:r>
            <a:r>
              <a:rPr lang="pl-PL" sz="2800" dirty="0" smtClean="0"/>
              <a:t> </a:t>
            </a:r>
            <a:r>
              <a:rPr lang="pl-PL" sz="2800" dirty="0" err="1" smtClean="0"/>
              <a:t>old</a:t>
            </a:r>
            <a:r>
              <a:rPr lang="en-US" sz="2800" dirty="0" smtClean="0"/>
              <a:t>. </a:t>
            </a:r>
            <a:r>
              <a:rPr lang="en-US" sz="2800" dirty="0"/>
              <a:t>When </a:t>
            </a:r>
            <a:r>
              <a:rPr lang="pl-PL" sz="2800" dirty="0" err="1" smtClean="0"/>
              <a:t>she</a:t>
            </a:r>
            <a:r>
              <a:rPr lang="pl-PL" sz="2800" dirty="0" smtClean="0"/>
              <a:t> </a:t>
            </a:r>
            <a:r>
              <a:rPr lang="en-US" sz="2800" dirty="0" smtClean="0"/>
              <a:t>started </a:t>
            </a:r>
            <a:r>
              <a:rPr lang="en-US" sz="2800" dirty="0"/>
              <a:t>writing the novel "The Girl and the Wolf", was, like the heroine, fifteen </a:t>
            </a:r>
            <a:r>
              <a:rPr lang="en-US" sz="2800" dirty="0" smtClean="0"/>
              <a:t>years</a:t>
            </a:r>
            <a:r>
              <a:rPr lang="pl-PL" sz="2800" dirty="0" smtClean="0"/>
              <a:t> </a:t>
            </a:r>
            <a:r>
              <a:rPr lang="pl-PL" sz="2800" dirty="0" err="1" smtClean="0"/>
              <a:t>old</a:t>
            </a:r>
            <a:r>
              <a:rPr lang="en-US" sz="2800" dirty="0" smtClean="0"/>
              <a:t>. </a:t>
            </a:r>
            <a:r>
              <a:rPr lang="en-US" sz="2800" dirty="0"/>
              <a:t>It's senior year student of the class in one of Paris' high schools. Enamored in the wild, after several trips to South Africa and Canada wants to spend her life ... and continue to write</a:t>
            </a:r>
            <a:r>
              <a:rPr lang="en-US" dirty="0"/>
              <a:t>.</a:t>
            </a:r>
            <a:endParaRPr lang="pl-PL" dirty="0"/>
          </a:p>
        </p:txBody>
      </p:sp>
    </p:spTree>
    <p:extLst>
      <p:ext uri="{BB962C8B-B14F-4D97-AF65-F5344CB8AC3E}">
        <p14:creationId xmlns:p14="http://schemas.microsoft.com/office/powerpoint/2010/main" xmlns="" val="28198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1052736"/>
            <a:ext cx="7125112" cy="4051437"/>
          </a:xfrm>
        </p:spPr>
        <p:txBody>
          <a:bodyPr>
            <a:noAutofit/>
          </a:bodyPr>
          <a:lstStyle/>
          <a:p>
            <a:r>
              <a:rPr lang="en-US" sz="2000" dirty="0"/>
              <a:t>In central Canada, the land of wild and beautiful, </a:t>
            </a:r>
            <a:r>
              <a:rPr lang="pl-PL" sz="2000" dirty="0" smtClean="0"/>
              <a:t>     </a:t>
            </a:r>
            <a:r>
              <a:rPr lang="en-US" sz="2000" dirty="0" smtClean="0"/>
              <a:t>in </a:t>
            </a:r>
            <a:r>
              <a:rPr lang="en-US" sz="2000" dirty="0"/>
              <a:t>a harsh northern climate ... Allie is fifteen years old and an orphan. After the tragic death of her parents closed in their own world: among the vast space of Canada. Until the meeting with a small, frightened, hairy ball: the wolf, who lost his mother ... At that time, a love story begins. </a:t>
            </a:r>
            <a:r>
              <a:rPr lang="en-US" sz="2000" dirty="0" smtClean="0"/>
              <a:t>Who</a:t>
            </a:r>
            <a:r>
              <a:rPr lang="pl-PL" sz="2000" dirty="0" smtClean="0"/>
              <a:t> </a:t>
            </a:r>
            <a:r>
              <a:rPr lang="pl-PL" sz="2000" dirty="0" err="1" smtClean="0"/>
              <a:t>whom</a:t>
            </a:r>
            <a:r>
              <a:rPr lang="en-US" sz="2000" dirty="0" smtClean="0"/>
              <a:t> </a:t>
            </a:r>
            <a:r>
              <a:rPr lang="en-US" sz="2000" dirty="0"/>
              <a:t>will teach </a:t>
            </a:r>
            <a:r>
              <a:rPr lang="en-US" sz="2000" dirty="0" smtClean="0"/>
              <a:t>how </a:t>
            </a:r>
            <a:r>
              <a:rPr lang="en-US" sz="2000" dirty="0"/>
              <a:t>to be free? At the heart of the wild world of Allie's not alone, surrounded by people who love her. Among them there is Mathieu</a:t>
            </a:r>
            <a:r>
              <a:rPr lang="en-US" sz="2000" dirty="0" smtClean="0"/>
              <a:t>,</a:t>
            </a:r>
            <a:r>
              <a:rPr lang="pl-PL" sz="2000" dirty="0" smtClean="0"/>
              <a:t>                         </a:t>
            </a:r>
            <a:r>
              <a:rPr lang="en-US" sz="2000" dirty="0" smtClean="0"/>
              <a:t> </a:t>
            </a:r>
            <a:r>
              <a:rPr lang="en-US" sz="2000" dirty="0"/>
              <a:t>a young handsome Frenchman who tries to get close to Allie and know and understand the world. World Allie is a world of wolves, frozen space, the mountains and the endless horizon, where nothing happens by chance, and everything has its place.</a:t>
            </a:r>
            <a:endParaRPr lang="pl-PL" sz="2000" dirty="0"/>
          </a:p>
        </p:txBody>
      </p:sp>
      <p:sp>
        <p:nvSpPr>
          <p:cNvPr id="7172" name="AutoShape 4" descr="data:image/jpeg;base64,/9j/4AAQSkZJRgABAQAAAQABAAD/2wCEAAkGBwgHBgkIBwgKCgkLDRYPDQwMDRsUFRAWIB0iIiAdHx8kKDQsJCYxJx8fLT0tMTU3Ojo6Iys/RD84QzQ5OjcBCgoKDQwNGg8PGjclHyU3Nzc3Nzc3Nzc3Nzc3Nzc3Nzc3Nzc3Nzc3Nzc3Nzc3Nzc3Nzc3Nzc3Nzc3Nzc3Nzc3N//AABEIAIYAhgMBIgACEQEDEQH/xAAcAAEAAgIDAQAAAAAAAAAAAAAABgcEBQECAwj/xAAyEAABAwMDAwMDAwMFAQAAAAABAgMEAAURBhIhEzFBIlFhFBVxBzKRI4GxFiRCUqFi/8QAGQEBAAMBAQAAAAAAAAAAAAAAAAIDBAEF/8QAIhEAAgIDAAICAwEAAAAAAAAAAAECEQMSISIxE1EEobEy/9oADAMBAAIRAxEAPwC8aUpQClKUApSlAKUpQClKUApSlAKUpQClKUApSlAKUpQClcUzQHm++3HbW48tKG0AqUpRwAPesC3XqNPnS4TbjXWjlJ2oc3bkKSFJV2+fmsi4ojPQ3mpikJYcSW1lRAHPHnzVV/p9Kdh6hnwLdBaW/wDUNtPSOootpZbIQQnOfUUhShz27cDFVynq0iqc9ZJFv1zXUE5rtVhaKUpQClKUApXFc0ApSlAKUpQClK6q7cUB4zZbEJjryXOm3uCd3ySAP/SK9xzVWfrWtaG7UGZz0da3DloLWlBA5C+PTlJx8+oHxU40lPjXCzNOQA/9M0Sy26+Dl4J43gnkgnPJ+agp3JxK1O5uJoNZzNRLniDD0/Cmwj6gX3Qrq8cjacYxn5x/iC2DYx91lqbjaedbf6RfUCtTO5PqbbSec/xgH4rdakddj31Np1M/IKn5JdtFzjrAcj7yBsI9gdoqNG9Nm4yXrzbXLnc2pKg0ytJSxvGApSkYzu9Pbnms85eXTLkktrLc0ReUXe0su9TG7cWWnBhzpJVsCj75Kc5+cVJKhugLZOQl+93lK27hPQhK2SEhLSEk7QkDsMEcVMa0wuumvG249OaUpUiYpSuFdqA8H5bLD7DLjgS4+SG0n/kQMn/yvcVT191dFVri3vCTIuFvirLqIzbRDjL+1ScdhnvnzVq2ad9xtzUvpFouDJbJyUH2Pz8VCM1J0VwmpNozaUpUywUpSgOD2rR6h1LB0+uN9wLqW3lEdVKcpRjyr+fFbw9qjutbTbbpZz92L6WI6g7vYBK0kccAAnz7VGVpcITbUbRAP1Jky7y+yyZdqcisyECO0w8VOPKWoJG4cEcHxxyfcY3zaNU2O1vXGW0iU62z0odtgI9DHjJ/7ADHuar+9nS8aKJFoh3qLPTtUwqUhO0rBB3HJJzW7s6BZ0tT71rQJbuSA4/GbcdUtaVcBQWlWUqGM7seCORWZPybZkUvNt/0xLhqdF4kWxvULTcacwMic2haFMLzkBbagQQSATg+civCxXWRARcpEq6Otx0yA46YzaS+64oncAeyQcK5z4z5xS+xLQ9LRJuF6mLhusJfjAhT8hxKiRypwDA7ennyeO5wmJ2mHo64C7VNZZKt6ZLSkLf3YwAcgenzgGq22n1lbbUusmVkf1dq1xtUa4JiWVSgpbjY9QHO5oKPqOOxPvVoMJQ02htGdqUgDJzxVP3y73cQxb7Y4bVZ45Sjrq/2604AO0EL3KPfhI5qwNDQnoWnmHZd0fuC5CeuZDr63ElBGU7d3IGMGtGKXaNWGXaN39xiC5C3dZP1ZZ63T87M4z/P+DWVmqxtT9zP6m3VxmOZSjHSlpchwIDTXcY25ynJPzye3NWaOBVsJbFsJ7Wds1h3QyFwZDcB1LczYS0VAEA+Mg+Kyz2qtf1DucaQ2bpYLptutieCXmm85KVkJII8jPnkcGkpUhOWsbITKiTH9RxzPjWq0PowpKQsoaewvKsrSo4PJPcHirb0VLQ9B6MOO0i2spSmI+2jppkd96ko8JBwAfNUpeZTH3ONe7ZHiJbmt71xltpcQ2+OHAUnjBOFD8+PE30bDTK36r1lct6miQw2+sBCME8pAPIz2AAyeeeDWXFKpGTDKptItkdq5ryjuJeYbdRnYtIUnIxwea9M1sNxzSlKAxZ81EGG7KeQ4ttpO5QaQVqx8Acmqru90Xf50mZoe7vplpHWkRFKWlTpSAMtpPHYDIA5q2V7UtqK8BIHJJ4qo9aaW03bmHr4xdHm0rWShiMUncpXYJPgd/7VTmuuFGbauGhlXW7zbJd0amdludINtsNyGglTbpUDnkDsB28gn2rX/TWqDE+5TrnEuD+D0oCQoI3HkFZGPSMklIIyeM8ms+6Xn6yNDtNqmNymmSpxhUnehQUUgBOCf3cqAxkc8ea3bOno1u6cbTS483UraMuGQ/gICk+otpICVYzjvxmsyTbMiVvnTw1muwdeOi4QZUZx2KhUd1o/02UAZCQ2DgjOfnv8VpoFkYtz09663FUeNEdTHeZbQFOSApIX0wOwP7Qe47963t6tTrao4l2QXe6lr/cCOpfTawBwpWcqV3z4wfNaS6XHUGtHRDEAOPRlqWpthkJKc8AHJ+McnNdku2/Yku9XTYXPU1mTPk3CPFU48gtNtMXFKVCOgZ3BpAACfH7jx357VOJ1yv8A/o+LcsRbdNU+FiPI9DSWlEhLbmcY4I9ucduwr+XIhaYQxFQyh69sxRvcWkFMZajnCBtwpQJJyrt2BzW9XEs50cw1ebvJbm3tDL5myG1uIC+FJTnsAOxGR3qcZPpZCT6ajSs+dI1k7Oj/AE1vY3gy1FxKkMtbsqSlRPG5QPb/ALVdbEyO8UpZeQsqbDidpyCg9jn2NfO8KMIupjEYhsXPoPK6KHSAHiAcecEececYq09CsPWy9SYl7kMuXqZHEgsRx6IzCCEpRngDBXwAPB7+e4JP0d/Gm/TJ2VgfuIGeBnzVN/qrEi2q8szYTkqHKkLytSUAMqBHqO4c54GUnPb+bO1D9JJiqtz0mM1KfaWqOHzxkDG7AIJxuHY+aqy4z9UQTKnzLlBukdpHTfaiO9VlpXZO9Kk8DJ5xyfJqeZ8ot/IfjRD20/XS+uhj+qAAOi0VpkOg+kFH/wBf8sccngVL9OQosa6K1DrVX04aUhthl5jaXF4znYRkJSMdhj+K0se+yZ8J2Mi2xglkJc2xUlJSAPWoEnj0gY8DArawNOWj7C3ftUOSIpSkAREKTukjukpyrPPscdv71ngu8MkF20WtZtT267xJMuCXDDjZCpC0FKTjvjPfA/zXlpHUcbUEV5+PIbcHXcDYxtUUAjBxnPkc/NaCfqG1w9A749vcgQpTS2oTTgI35HGemSUhXPPtz5qP/pNdI8e8SLdDaK/qlb8hOemhAwSVnBOTjCcYGSc54Gn5PJI1/K1JJlwZpSlXF5C9Z6HVqSUZTN1fiL6PTUzyW3PbIzVcXPQqba/HQi+Wlx1TnSLS17f6oPCMc9xjvip9rC061fLj1nurPQQ5vbjsp6Tm32KjkK/HHc96riw6TvuoXpDbba2MrV9Q9KylBJ7jbjk5FZMqTl/kxZknKtXZj3fT0iwMRTdIr7Mx19aUbXEJQsAIxhWeACruQPNbm0Wl2zy2YzGn51yv5WVJfd6jcdgjspKhjcPnIznFca2tNxtemLZEvEtuXPZlOIaQy4pwpaUjJzkAk5QMfBPetgxpnVkSDC+2TnXYbiWlKEeSoLZzgKG0nBA8Y7f2qCjUuIgoVLiPG8W7Vd1P3HULaLS1HKupKQrCg2cHaEIJ3c+/Oa95s2z3SwzE226OsvMqQFTrg56n+VYBKfUNpyRxjxyM1j62s1t+ukPTNURYrinVFyKN75IyNuQnnPcnjjP961P+iJbkmKrqtm2OtJV9w6Sm0pBSe6Vc7s448jHbx12nxHXafFZ1h6buUqXDkRocOfFSpP1EpElLiFjdlRVuOUkJ4xjtj3rezGn2psWIxeUXq0SZJQ8y+UIGfZKl8kYIwUHwMe9eZ/TuHIQ4r7iWIrWcvPONOhKj49PPOAcHbjPnmpuxEtcTSjibG6qWuGjAdIU66k4Gdo8HgcDA/FShjJY8bV8KbxKtd3Su3wXo0sLzGQlYfKQoYAGB6lc8H8cHg1Z/6ZW+6onP3G72ySmRJYAVNmEBzgpAbSjuEkDJJwcpHHmsnRN2mt2tbSYF+uUgLO5+ahtkH4G5zgd6nqD6RkEH2Pip48ddssw4q8rI5rXTkHUdrCLg8I4jlTgfOMN+k5PPGPP9qqq22FUB8TIGp7dGjFX07i2nuopeT26e3nPHHPvzUs1/p2zImiZM1BLgmSTmMkre6qj5SjPHfHAxUAcGlQcxk3xKVN5K32Gl4B4/aFD3HqzUMr8vRXma2uv2drxNgsyYnSjRH5EcOJkrZZUy09k+nKRjOO54Ge1d4/2uV0r1fLkufJ2lSoCvStSh4KicbOOw58AViRYNpfusGGzNefRN2tFQj7Cw44sJAwonOAckgn8mti+dNWWVISzGk3CRGkBrZNICF7f3KACeBwR39jiqV9soX2zc32Y5O/T2JPu1tTIL8laWVId6f0qcbU7RzxlOMHj+ajej7rItV1clRmHXHVIShtlkhDanCcJCyeySfGeTW/vsKbf7cm6WmMl6GiN04yorIS6hAICo7qAewwSCMjge9R61aevbsjYuz3B6NlKpEdvLfVSD254qUtt00Sntumj6Etq3F2+MXnkPu9MdRxGMKVjkjHHfNKW5LiYLKXGERyEAdFCtwbHhOfgUrclw9KrPWUy48wptl9TCiOHEpCin8ZBFaVzTT0mK7GuF+ukltwYISptk/PLaEnn81IaUasNJkbe0baVNL2RmlyShCEvy0mSRtzjhZPue2O9YkfRhjuMrbkQkFg7mujB6ISocjhCwCAecHIqXYpiuaojpEjy9NNvbH5TVskz0KyJTtvTnb4GM8H5zXLFru7815N5etku3LCkpYTFIUlPtkkg9uakFMU1R3VGJCtsKA10IUViOzuKtjTYSM/gVkhKR2AFd6VKkdqjrt/H8V1cQlSFIUPSQQecV6V0eabebU26kLQoEKSoZBHsaHSuLp+n9sYcW6/qSREhOKGW3nk9wSUgLUfGfmtcxojSkxbzNqvcqc+0yVdCO82orSCOAcYxnHnvU5d0Nph0tlVlhjpqCk7W9vI/Fbj6COIiorKOg0RgBn0bfxjsap+JfRR8Kv0VS3oeEh63zmvuNmcbO8sORzIc3oUAleUAgftJxnyKkGrtEWCZN+qdZuAkyl5UmCgrCyBzngpT3HJIqbxIaIqcJW44ogBS3F7irHbNZG2urFGqJLDGqohb+nkX9joKbl21pgpCFKQUukcbvUFlKicdyD3P5qVW+BHt8VuNFRtaQMcncT8knufmsnaK7VNRSJqCR1x/auK7YpUiXTmlKUApSlAKUpQClKUApSlAKUpQClKUApSlAKUpQClKUApSlAKUpQClKUApSlAKUpQClKUApSlAKUpQH/9k="/>
          <p:cNvSpPr>
            <a:spLocks noChangeAspect="1" noChangeArrowheads="1"/>
          </p:cNvSpPr>
          <p:nvPr/>
        </p:nvSpPr>
        <p:spPr bwMode="auto">
          <a:xfrm>
            <a:off x="155575" y="-609600"/>
            <a:ext cx="1276350" cy="12763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174" name="AutoShape 6" descr="data:image/jpeg;base64,/9j/4AAQSkZJRgABAQAAAQABAAD/2wCEAAkGBwgHBgkIBwgKCgkLDRYPDQwMDRsUFRAWIB0iIiAdHx8kKDQsJCYxJx8fLT0tMTU3Ojo6Iys/RD84QzQ5OjcBCgoKDQwNGg8PGjclHyU3Nzc3Nzc3Nzc3Nzc3Nzc3Nzc3Nzc3Nzc3Nzc3Nzc3Nzc3Nzc3Nzc3Nzc3Nzc3Nzc3N//AABEIAIYAhgMBIgACEQEDEQH/xAAcAAEAAgIDAQAAAAAAAAAAAAAABgcEBQECAwj/xAAyEAABAwMDAwMDAwMFAQAAAAABAgMEAAURBhIhEzFBIlFhFBVxBzKRI4GxFiRCUqFi/8QAGQEBAAMBAQAAAAAAAAAAAAAAAAIDBAEF/8QAIhEAAgIDAAICAwEAAAAAAAAAAAECEQMSISIxE1EEobEy/9oADAMBAAIRAxEAPwC8aUpQClKUApSlAKUpQClKUApSlAKUpQClKUApSlAKUpQClcUzQHm++3HbW48tKG0AqUpRwAPesC3XqNPnS4TbjXWjlJ2oc3bkKSFJV2+fmsi4ojPQ3mpikJYcSW1lRAHPHnzVV/p9Kdh6hnwLdBaW/wDUNtPSOootpZbIQQnOfUUhShz27cDFVynq0iqc9ZJFv1zXUE5rtVhaKUpQClKUApXFc0ApSlAKUpQClK6q7cUB4zZbEJjryXOm3uCd3ySAP/SK9xzVWfrWtaG7UGZz0da3DloLWlBA5C+PTlJx8+oHxU40lPjXCzNOQA/9M0Sy26+Dl4J43gnkgnPJ+agp3JxK1O5uJoNZzNRLniDD0/Cmwj6gX3Qrq8cjacYxn5x/iC2DYx91lqbjaedbf6RfUCtTO5PqbbSec/xgH4rdakddj31Np1M/IKn5JdtFzjrAcj7yBsI9gdoqNG9Nm4yXrzbXLnc2pKg0ytJSxvGApSkYzu9Pbnms85eXTLkktrLc0ReUXe0su9TG7cWWnBhzpJVsCj75Kc5+cVJKhugLZOQl+93lK27hPQhK2SEhLSEk7QkDsMEcVMa0wuumvG249OaUpUiYpSuFdqA8H5bLD7DLjgS4+SG0n/kQMn/yvcVT191dFVri3vCTIuFvirLqIzbRDjL+1ScdhnvnzVq2ad9xtzUvpFouDJbJyUH2Pz8VCM1J0VwmpNozaUpUywUpSgOD2rR6h1LB0+uN9wLqW3lEdVKcpRjyr+fFbw9qjutbTbbpZz92L6WI6g7vYBK0kccAAnz7VGVpcITbUbRAP1Jky7y+yyZdqcisyECO0w8VOPKWoJG4cEcHxxyfcY3zaNU2O1vXGW0iU62z0odtgI9DHjJ/7ADHuar+9nS8aKJFoh3qLPTtUwqUhO0rBB3HJJzW7s6BZ0tT71rQJbuSA4/GbcdUtaVcBQWlWUqGM7seCORWZPybZkUvNt/0xLhqdF4kWxvULTcacwMic2haFMLzkBbagQQSATg+civCxXWRARcpEq6Otx0yA46YzaS+64oncAeyQcK5z4z5xS+xLQ9LRJuF6mLhusJfjAhT8hxKiRypwDA7ennyeO5wmJ2mHo64C7VNZZKt6ZLSkLf3YwAcgenzgGq22n1lbbUusmVkf1dq1xtUa4JiWVSgpbjY9QHO5oKPqOOxPvVoMJQ02htGdqUgDJzxVP3y73cQxb7Y4bVZ45Sjrq/2604AO0EL3KPfhI5qwNDQnoWnmHZd0fuC5CeuZDr63ElBGU7d3IGMGtGKXaNWGXaN39xiC5C3dZP1ZZ63T87M4z/P+DWVmqxtT9zP6m3VxmOZSjHSlpchwIDTXcY25ynJPzye3NWaOBVsJbFsJ7Wds1h3QyFwZDcB1LczYS0VAEA+Mg+Kyz2qtf1DucaQ2bpYLptutieCXmm85KVkJII8jPnkcGkpUhOWsbITKiTH9RxzPjWq0PowpKQsoaewvKsrSo4PJPcHirb0VLQ9B6MOO0i2spSmI+2jppkd96ko8JBwAfNUpeZTH3ONe7ZHiJbmt71xltpcQ2+OHAUnjBOFD8+PE30bDTK36r1lct6miQw2+sBCME8pAPIz2AAyeeeDWXFKpGTDKptItkdq5ryjuJeYbdRnYtIUnIxwea9M1sNxzSlKAxZ81EGG7KeQ4ttpO5QaQVqx8Acmqru90Xf50mZoe7vplpHWkRFKWlTpSAMtpPHYDIA5q2V7UtqK8BIHJJ4qo9aaW03bmHr4xdHm0rWShiMUncpXYJPgd/7VTmuuFGbauGhlXW7zbJd0amdludINtsNyGglTbpUDnkDsB28gn2rX/TWqDE+5TrnEuD+D0oCQoI3HkFZGPSMklIIyeM8ms+6Xn6yNDtNqmNymmSpxhUnehQUUgBOCf3cqAxkc8ea3bOno1u6cbTS483UraMuGQ/gICk+otpICVYzjvxmsyTbMiVvnTw1muwdeOi4QZUZx2KhUd1o/02UAZCQ2DgjOfnv8VpoFkYtz09663FUeNEdTHeZbQFOSApIX0wOwP7Qe47963t6tTrao4l2QXe6lr/cCOpfTawBwpWcqV3z4wfNaS6XHUGtHRDEAOPRlqWpthkJKc8AHJ+McnNdku2/Yku9XTYXPU1mTPk3CPFU48gtNtMXFKVCOgZ3BpAACfH7jx357VOJ1yv8A/o+LcsRbdNU+FiPI9DSWlEhLbmcY4I9ucduwr+XIhaYQxFQyh69sxRvcWkFMZajnCBtwpQJJyrt2BzW9XEs50cw1ebvJbm3tDL5myG1uIC+FJTnsAOxGR3qcZPpZCT6ajSs+dI1k7Oj/AE1vY3gy1FxKkMtbsqSlRPG5QPb/ALVdbEyO8UpZeQsqbDidpyCg9jn2NfO8KMIupjEYhsXPoPK6KHSAHiAcecEececYq09CsPWy9SYl7kMuXqZHEgsRx6IzCCEpRngDBXwAPB7+e4JP0d/Gm/TJ2VgfuIGeBnzVN/qrEi2q8szYTkqHKkLytSUAMqBHqO4c54GUnPb+bO1D9JJiqtz0mM1KfaWqOHzxkDG7AIJxuHY+aqy4z9UQTKnzLlBukdpHTfaiO9VlpXZO9Kk8DJ5xyfJqeZ8ot/IfjRD20/XS+uhj+qAAOi0VpkOg+kFH/wBf8sccngVL9OQosa6K1DrVX04aUhthl5jaXF4znYRkJSMdhj+K0se+yZ8J2Mi2xglkJc2xUlJSAPWoEnj0gY8DArawNOWj7C3ftUOSIpSkAREKTukjukpyrPPscdv71ngu8MkF20WtZtT267xJMuCXDDjZCpC0FKTjvjPfA/zXlpHUcbUEV5+PIbcHXcDYxtUUAjBxnPkc/NaCfqG1w9A749vcgQpTS2oTTgI35HGemSUhXPPtz5qP/pNdI8e8SLdDaK/qlb8hOemhAwSVnBOTjCcYGSc54Gn5PJI1/K1JJlwZpSlXF5C9Z6HVqSUZTN1fiL6PTUzyW3PbIzVcXPQqba/HQi+Wlx1TnSLS17f6oPCMc9xjvip9rC061fLj1nurPQQ5vbjsp6Tm32KjkK/HHc96riw6TvuoXpDbba2MrV9Q9KylBJ7jbjk5FZMqTl/kxZknKtXZj3fT0iwMRTdIr7Mx19aUbXEJQsAIxhWeACruQPNbm0Wl2zy2YzGn51yv5WVJfd6jcdgjspKhjcPnIznFca2tNxtemLZEvEtuXPZlOIaQy4pwpaUjJzkAk5QMfBPetgxpnVkSDC+2TnXYbiWlKEeSoLZzgKG0nBA8Y7f2qCjUuIgoVLiPG8W7Vd1P3HULaLS1HKupKQrCg2cHaEIJ3c+/Oa95s2z3SwzE226OsvMqQFTrg56n+VYBKfUNpyRxjxyM1j62s1t+ukPTNURYrinVFyKN75IyNuQnnPcnjjP961P+iJbkmKrqtm2OtJV9w6Sm0pBSe6Vc7s448jHbx12nxHXafFZ1h6buUqXDkRocOfFSpP1EpElLiFjdlRVuOUkJ4xjtj3rezGn2psWIxeUXq0SZJQ8y+UIGfZKl8kYIwUHwMe9eZ/TuHIQ4r7iWIrWcvPONOhKj49PPOAcHbjPnmpuxEtcTSjibG6qWuGjAdIU66k4Gdo8HgcDA/FShjJY8bV8KbxKtd3Su3wXo0sLzGQlYfKQoYAGB6lc8H8cHg1Z/6ZW+6onP3G72ySmRJYAVNmEBzgpAbSjuEkDJJwcpHHmsnRN2mt2tbSYF+uUgLO5+ahtkH4G5zgd6nqD6RkEH2Pip48ddssw4q8rI5rXTkHUdrCLg8I4jlTgfOMN+k5PPGPP9qqq22FUB8TIGp7dGjFX07i2nuopeT26e3nPHHPvzUs1/p2zImiZM1BLgmSTmMkre6qj5SjPHfHAxUAcGlQcxk3xKVN5K32Gl4B4/aFD3HqzUMr8vRXma2uv2drxNgsyYnSjRH5EcOJkrZZUy09k+nKRjOO54Ge1d4/2uV0r1fLkufJ2lSoCvStSh4KicbOOw58AViRYNpfusGGzNefRN2tFQj7Cw44sJAwonOAckgn8mti+dNWWVISzGk3CRGkBrZNICF7f3KACeBwR39jiqV9soX2zc32Y5O/T2JPu1tTIL8laWVId6f0qcbU7RzxlOMHj+ajej7rItV1clRmHXHVIShtlkhDanCcJCyeySfGeTW/vsKbf7cm6WmMl6GiN04yorIS6hAICo7qAewwSCMjge9R61aevbsjYuz3B6NlKpEdvLfVSD254qUtt00Sntumj6Etq3F2+MXnkPu9MdRxGMKVjkjHHfNKW5LiYLKXGERyEAdFCtwbHhOfgUrclw9KrPWUy48wptl9TCiOHEpCin8ZBFaVzTT0mK7GuF+ukltwYISptk/PLaEnn81IaUasNJkbe0baVNL2RmlyShCEvy0mSRtzjhZPue2O9YkfRhjuMrbkQkFg7mujB6ISocjhCwCAecHIqXYpiuaojpEjy9NNvbH5TVskz0KyJTtvTnb4GM8H5zXLFru7815N5etku3LCkpYTFIUlPtkkg9uakFMU1R3VGJCtsKA10IUViOzuKtjTYSM/gVkhKR2AFd6VKkdqjrt/H8V1cQlSFIUPSQQecV6V0eabebU26kLQoEKSoZBHsaHSuLp+n9sYcW6/qSREhOKGW3nk9wSUgLUfGfmtcxojSkxbzNqvcqc+0yVdCO82orSCOAcYxnHnvU5d0Nph0tlVlhjpqCk7W9vI/Fbj6COIiorKOg0RgBn0bfxjsap+JfRR8Kv0VS3oeEh63zmvuNmcbO8sORzIc3oUAleUAgftJxnyKkGrtEWCZN+qdZuAkyl5UmCgrCyBzngpT3HJIqbxIaIqcJW44ogBS3F7irHbNZG2urFGqJLDGqohb+nkX9joKbl21pgpCFKQUukcbvUFlKicdyD3P5qVW+BHt8VuNFRtaQMcncT8knufmsnaK7VNRSJqCR1x/auK7YpUiXTmlKUApSlAKUpQClKUApSlAKUpQClKUApSlAKUpQClKUApSlAKUpQClKUApSlAKUpQClKUApSlAKUpQH/9k="/>
          <p:cNvSpPr>
            <a:spLocks noChangeAspect="1" noChangeArrowheads="1"/>
          </p:cNvSpPr>
          <p:nvPr/>
        </p:nvSpPr>
        <p:spPr bwMode="auto">
          <a:xfrm>
            <a:off x="155575" y="-609600"/>
            <a:ext cx="1276350" cy="12763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176" name="Picture 8" descr="http://kukabarra.cal.pl/Echobajki/Gify/las.gif"/>
          <p:cNvPicPr>
            <a:picLocks noChangeAspect="1" noChangeArrowheads="1"/>
          </p:cNvPicPr>
          <p:nvPr/>
        </p:nvPicPr>
        <p:blipFill>
          <a:blip r:embed="rId2" cstate="print"/>
          <a:srcRect/>
          <a:stretch>
            <a:fillRect/>
          </a:stretch>
        </p:blipFill>
        <p:spPr bwMode="auto">
          <a:xfrm>
            <a:off x="5076056" y="5589240"/>
            <a:ext cx="3609975" cy="895351"/>
          </a:xfrm>
          <a:prstGeom prst="rect">
            <a:avLst/>
          </a:prstGeom>
          <a:noFill/>
        </p:spPr>
      </p:pic>
    </p:spTree>
    <p:extLst>
      <p:ext uri="{BB962C8B-B14F-4D97-AF65-F5344CB8AC3E}">
        <p14:creationId xmlns:p14="http://schemas.microsoft.com/office/powerpoint/2010/main" xmlns="" val="230163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1009442" y="6381327"/>
            <a:ext cx="7125113" cy="476673"/>
          </a:xfrm>
        </p:spPr>
        <p:txBody>
          <a:bodyPr/>
          <a:lstStyle/>
          <a:p>
            <a:r>
              <a:rPr lang="pl-PL" sz="1400" dirty="0" smtClean="0"/>
              <a:t>                                      </a:t>
            </a:r>
            <a:r>
              <a:rPr lang="pl-PL" sz="1400" dirty="0" smtClean="0"/>
              <a:t>   </a:t>
            </a:r>
            <a:r>
              <a:rPr lang="pl-PL" sz="1200" dirty="0" err="1" smtClean="0">
                <a:solidFill>
                  <a:srgbClr val="FFC000"/>
                </a:solidFill>
              </a:rPr>
              <a:t>Scourse</a:t>
            </a:r>
            <a:r>
              <a:rPr lang="pl-PL" sz="1200" dirty="0" smtClean="0">
                <a:solidFill>
                  <a:srgbClr val="FFC000"/>
                </a:solidFill>
              </a:rPr>
              <a:t>: </a:t>
            </a:r>
            <a:r>
              <a:rPr lang="pl-PL" sz="1200" dirty="0" err="1" smtClean="0">
                <a:solidFill>
                  <a:srgbClr val="FFC000"/>
                </a:solidFill>
              </a:rPr>
              <a:t>www.empik.com</a:t>
            </a:r>
            <a:endParaRPr lang="pl-PL" sz="1200" dirty="0">
              <a:solidFill>
                <a:srgbClr val="FFC000"/>
              </a:solidFill>
            </a:endParaRPr>
          </a:p>
        </p:txBody>
      </p:sp>
      <p:pic>
        <p:nvPicPr>
          <p:cNvPr id="4" name="Symbol zastępczy zawartości 3"/>
          <p:cNvPicPr>
            <a:picLocks noGrp="1" noChangeAspect="1"/>
          </p:cNvPicPr>
          <p:nvPr>
            <p:ph idx="4294967295"/>
          </p:nvPr>
        </p:nvPicPr>
        <p:blipFill>
          <a:blip r:embed="rId2" cstate="print">
            <a:lum/>
            <a:alphaModFix/>
          </a:blip>
          <a:stretch>
            <a:fillRect/>
          </a:stretch>
        </p:blipFill>
        <p:spPr>
          <a:xfrm>
            <a:off x="2267744" y="332656"/>
            <a:ext cx="4751387" cy="6121400"/>
          </a:xfrm>
          <a:prstGeom prst="rect">
            <a:avLst/>
          </a:prstGeom>
          <a:noFill/>
          <a:ln>
            <a:noFill/>
          </a:ln>
        </p:spPr>
      </p:pic>
    </p:spTree>
    <p:extLst>
      <p:ext uri="{BB962C8B-B14F-4D97-AF65-F5344CB8AC3E}">
        <p14:creationId xmlns:p14="http://schemas.microsoft.com/office/powerpoint/2010/main" xmlns="" val="9331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9442" y="404664"/>
            <a:ext cx="7125113" cy="1195535"/>
          </a:xfrm>
        </p:spPr>
        <p:txBody>
          <a:bodyPr/>
          <a:lstStyle/>
          <a:p>
            <a:pPr algn="ctr"/>
            <a:r>
              <a:rPr lang="pl-PL" b="1" dirty="0" err="1" smtClean="0"/>
              <a:t>Details</a:t>
            </a:r>
            <a:endParaRPr lang="pl-PL" b="1" dirty="0"/>
          </a:p>
        </p:txBody>
      </p:sp>
      <p:sp>
        <p:nvSpPr>
          <p:cNvPr id="3" name="Symbol zastępczy zawartości 2"/>
          <p:cNvSpPr>
            <a:spLocks noGrp="1"/>
          </p:cNvSpPr>
          <p:nvPr>
            <p:ph idx="1"/>
          </p:nvPr>
        </p:nvSpPr>
        <p:spPr>
          <a:xfrm>
            <a:off x="1009442" y="1268759"/>
            <a:ext cx="7595005" cy="3672409"/>
          </a:xfrm>
        </p:spPr>
        <p:txBody>
          <a:bodyPr/>
          <a:lstStyle/>
          <a:p>
            <a:r>
              <a:rPr lang="pl-PL" sz="2400" dirty="0"/>
              <a:t>O</a:t>
            </a:r>
            <a:r>
              <a:rPr lang="en-US" sz="2400" dirty="0" err="1" smtClean="0"/>
              <a:t>riginal</a:t>
            </a:r>
            <a:r>
              <a:rPr lang="en-US" sz="2400" dirty="0" smtClean="0"/>
              <a:t> </a:t>
            </a:r>
            <a:r>
              <a:rPr lang="en-US" sz="2400" dirty="0"/>
              <a:t>title: Les </a:t>
            </a:r>
            <a:r>
              <a:rPr lang="en-US" sz="2400" dirty="0" err="1"/>
              <a:t>Orphelins</a:t>
            </a:r>
            <a:r>
              <a:rPr lang="en-US" sz="2400" dirty="0"/>
              <a:t> du Grand </a:t>
            </a:r>
            <a:r>
              <a:rPr lang="en-US" sz="2400" dirty="0" smtClean="0"/>
              <a:t>Nord</a:t>
            </a:r>
            <a:endParaRPr lang="pl-PL" sz="2400" dirty="0" smtClean="0"/>
          </a:p>
          <a:p>
            <a:r>
              <a:rPr lang="pl-PL" sz="2400" dirty="0"/>
              <a:t>P</a:t>
            </a:r>
            <a:r>
              <a:rPr lang="en-US" sz="2400" dirty="0" err="1" smtClean="0"/>
              <a:t>ublisher</a:t>
            </a:r>
            <a:r>
              <a:rPr lang="en-US" sz="2400" dirty="0"/>
              <a:t>: </a:t>
            </a:r>
            <a:r>
              <a:rPr lang="en-US" sz="2400" dirty="0" err="1"/>
              <a:t>Bela</a:t>
            </a:r>
            <a:r>
              <a:rPr lang="en-US" sz="2400" dirty="0"/>
              <a:t> </a:t>
            </a:r>
            <a:r>
              <a:rPr lang="en-US" sz="2400" dirty="0" smtClean="0"/>
              <a:t>Med</a:t>
            </a:r>
            <a:endParaRPr lang="pl-PL" sz="2400" dirty="0" smtClean="0"/>
          </a:p>
          <a:p>
            <a:r>
              <a:rPr lang="en-US" sz="2400" dirty="0" smtClean="0"/>
              <a:t>Date </a:t>
            </a:r>
            <a:r>
              <a:rPr lang="en-US" sz="2400" dirty="0"/>
              <a:t>of issue: </a:t>
            </a:r>
            <a:r>
              <a:rPr lang="en-US" sz="2400" dirty="0" smtClean="0"/>
              <a:t>2005</a:t>
            </a:r>
            <a:endParaRPr lang="pl-PL" sz="2400" dirty="0" smtClean="0"/>
          </a:p>
          <a:p>
            <a:r>
              <a:rPr lang="en-US" sz="2400" dirty="0" smtClean="0"/>
              <a:t>Number </a:t>
            </a:r>
            <a:r>
              <a:rPr lang="en-US" sz="2400" dirty="0"/>
              <a:t>of pages: </a:t>
            </a:r>
            <a:r>
              <a:rPr lang="en-US" sz="2400" dirty="0" smtClean="0"/>
              <a:t>285</a:t>
            </a:r>
            <a:endParaRPr lang="pl-PL" sz="2400" dirty="0" smtClean="0"/>
          </a:p>
          <a:p>
            <a:r>
              <a:rPr lang="en-US" sz="2400" dirty="0" smtClean="0"/>
              <a:t>Keywords</a:t>
            </a:r>
            <a:r>
              <a:rPr lang="en-US" sz="2400" dirty="0"/>
              <a:t>: adventure, </a:t>
            </a:r>
            <a:r>
              <a:rPr lang="en-US" sz="2400" dirty="0" smtClean="0"/>
              <a:t>prose</a:t>
            </a:r>
            <a:endParaRPr lang="pl-PL" sz="2400" dirty="0" smtClean="0"/>
          </a:p>
          <a:p>
            <a:r>
              <a:rPr lang="en-US" sz="2400" dirty="0" smtClean="0"/>
              <a:t>Category</a:t>
            </a:r>
            <a:r>
              <a:rPr lang="en-US" sz="2400" dirty="0"/>
              <a:t>: Children's literature / young people</a:t>
            </a:r>
          </a:p>
          <a:p>
            <a:pPr marL="0" indent="0">
              <a:buNone/>
            </a:pPr>
            <a:endParaRPr lang="pl-PL" dirty="0"/>
          </a:p>
        </p:txBody>
      </p:sp>
      <p:pic>
        <p:nvPicPr>
          <p:cNvPr id="4" name="Picture 2" descr="170.gif"/>
          <p:cNvPicPr>
            <a:picLocks noChangeAspect="1" noChangeArrowheads="1" noCrop="1"/>
          </p:cNvPicPr>
          <p:nvPr/>
        </p:nvPicPr>
        <p:blipFill>
          <a:blip r:embed="rId2" cstate="print"/>
          <a:srcRect/>
          <a:stretch>
            <a:fillRect/>
          </a:stretch>
        </p:blipFill>
        <p:spPr bwMode="auto">
          <a:xfrm>
            <a:off x="3851920" y="4725144"/>
            <a:ext cx="1428750" cy="1809751"/>
          </a:xfrm>
          <a:prstGeom prst="rect">
            <a:avLst/>
          </a:prstGeom>
          <a:noFill/>
        </p:spPr>
      </p:pic>
      <p:sp>
        <p:nvSpPr>
          <p:cNvPr id="5" name="Prostokąt 4"/>
          <p:cNvSpPr/>
          <p:nvPr/>
        </p:nvSpPr>
        <p:spPr>
          <a:xfrm>
            <a:off x="5508104" y="6237312"/>
            <a:ext cx="3635896" cy="646331"/>
          </a:xfrm>
          <a:prstGeom prst="rect">
            <a:avLst/>
          </a:prstGeom>
        </p:spPr>
        <p:txBody>
          <a:bodyPr wrap="square">
            <a:spAutoFit/>
          </a:bodyPr>
          <a:lstStyle/>
          <a:p>
            <a:r>
              <a:rPr lang="pl-PL" sz="1200" dirty="0" err="1" smtClean="0">
                <a:solidFill>
                  <a:srgbClr val="FFC000"/>
                </a:solidFill>
              </a:rPr>
              <a:t>Scourse</a:t>
            </a:r>
            <a:r>
              <a:rPr lang="pl-PL" sz="1200" dirty="0" smtClean="0">
                <a:solidFill>
                  <a:srgbClr val="FFC000"/>
                </a:solidFill>
              </a:rPr>
              <a:t>:</a:t>
            </a:r>
          </a:p>
          <a:p>
            <a:r>
              <a:rPr lang="pl-PL" sz="1200" dirty="0" smtClean="0">
                <a:solidFill>
                  <a:srgbClr val="FFC000"/>
                </a:solidFill>
              </a:rPr>
              <a:t>http</a:t>
            </a:r>
            <a:r>
              <a:rPr lang="pl-PL" sz="1200" dirty="0" smtClean="0">
                <a:solidFill>
                  <a:srgbClr val="FFC000"/>
                </a:solidFill>
              </a:rPr>
              <a:t>://gify.magazynek.org/?dir=Zwierz%C4%99ta/Ssaki/Wilk</a:t>
            </a:r>
            <a:endParaRPr lang="pl-PL" sz="1200" dirty="0">
              <a:solidFill>
                <a:srgbClr val="FFC000"/>
              </a:solidFill>
            </a:endParaRPr>
          </a:p>
        </p:txBody>
      </p:sp>
    </p:spTree>
    <p:extLst>
      <p:ext uri="{BB962C8B-B14F-4D97-AF65-F5344CB8AC3E}">
        <p14:creationId xmlns:p14="http://schemas.microsoft.com/office/powerpoint/2010/main" xmlns="" val="393754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755576" y="260648"/>
            <a:ext cx="7848872" cy="5598151"/>
          </a:xfrm>
        </p:spPr>
        <p:txBody>
          <a:bodyPr>
            <a:noAutofit/>
          </a:bodyPr>
          <a:lstStyle/>
          <a:p>
            <a:r>
              <a:rPr lang="en-US" sz="2000" dirty="0"/>
              <a:t>Book by </a:t>
            </a:r>
            <a:r>
              <a:rPr lang="en-US" sz="2000" dirty="0" err="1"/>
              <a:t>Elina</a:t>
            </a:r>
            <a:r>
              <a:rPr lang="en-US" sz="2000" dirty="0"/>
              <a:t> Vincent Fri "The Girl and the </a:t>
            </a:r>
            <a:r>
              <a:rPr lang="en-US" sz="2000" dirty="0" smtClean="0"/>
              <a:t>Wolf„</a:t>
            </a:r>
            <a:r>
              <a:rPr lang="pl-PL" sz="2000" dirty="0" smtClean="0"/>
              <a:t>                             </a:t>
            </a:r>
            <a:r>
              <a:rPr lang="en-US" sz="2000" dirty="0" smtClean="0"/>
              <a:t> </a:t>
            </a:r>
            <a:r>
              <a:rPr lang="en-US" sz="2000" dirty="0"/>
              <a:t>is </a:t>
            </a:r>
            <a:r>
              <a:rPr lang="pl-PL" sz="2000" dirty="0" smtClean="0"/>
              <a:t> </a:t>
            </a:r>
            <a:r>
              <a:rPr lang="en-US" sz="2000" dirty="0" smtClean="0"/>
              <a:t>a </a:t>
            </a:r>
            <a:r>
              <a:rPr lang="en-US" sz="2000" dirty="0"/>
              <a:t>novel for young people, but also sensitive people. </a:t>
            </a:r>
            <a:r>
              <a:rPr lang="pl-PL" sz="2000" dirty="0" smtClean="0"/>
              <a:t>                      </a:t>
            </a:r>
            <a:r>
              <a:rPr lang="pl-PL" sz="2000" dirty="0" err="1" smtClean="0"/>
              <a:t>It</a:t>
            </a:r>
            <a:r>
              <a:rPr lang="pl-PL" sz="2000" dirty="0" smtClean="0"/>
              <a:t> </a:t>
            </a:r>
            <a:r>
              <a:rPr lang="pl-PL" sz="2000" dirty="0" err="1" smtClean="0"/>
              <a:t>tols</a:t>
            </a:r>
            <a:r>
              <a:rPr lang="en-US" sz="2000" dirty="0" smtClean="0"/>
              <a:t> </a:t>
            </a:r>
            <a:r>
              <a:rPr lang="en-US" sz="2000" dirty="0"/>
              <a:t>about </a:t>
            </a:r>
            <a:r>
              <a:rPr lang="en-US" sz="2000" dirty="0" smtClean="0"/>
              <a:t>fifteen</a:t>
            </a:r>
            <a:r>
              <a:rPr lang="pl-PL" sz="2000" dirty="0" smtClean="0"/>
              <a:t> </a:t>
            </a:r>
            <a:r>
              <a:rPr lang="pl-PL" sz="2000" dirty="0" err="1" smtClean="0"/>
              <a:t>years</a:t>
            </a:r>
            <a:r>
              <a:rPr lang="pl-PL" sz="2000" dirty="0" smtClean="0"/>
              <a:t> </a:t>
            </a:r>
            <a:r>
              <a:rPr lang="pl-PL" sz="2000" dirty="0" err="1" smtClean="0"/>
              <a:t>old</a:t>
            </a:r>
            <a:r>
              <a:rPr lang="en-US" sz="2000" dirty="0" smtClean="0"/>
              <a:t> </a:t>
            </a:r>
            <a:r>
              <a:rPr lang="en-US" sz="2000" dirty="0"/>
              <a:t>Allie, orphaned by parents who died in a tragic accident. In central Canada, the land of wild and beautiful, surrounded </a:t>
            </a:r>
            <a:r>
              <a:rPr lang="en-US" sz="2000" dirty="0" smtClean="0"/>
              <a:t>by </a:t>
            </a:r>
            <a:r>
              <a:rPr lang="en-US" sz="2000" dirty="0"/>
              <a:t>loved ones, choose the association of a lost, scared, but really the intelligent and loyal wolf who has just lost his mother. Additionally, her life </a:t>
            </a:r>
            <a:r>
              <a:rPr lang="en-US" sz="2000" dirty="0" smtClean="0"/>
              <a:t>comes</a:t>
            </a:r>
            <a:r>
              <a:rPr lang="pl-PL" sz="2000" dirty="0" smtClean="0"/>
              <a:t>  </a:t>
            </a:r>
            <a:r>
              <a:rPr lang="en-US" sz="2000" dirty="0" smtClean="0"/>
              <a:t>a </a:t>
            </a:r>
            <a:r>
              <a:rPr lang="en-US" sz="2000" dirty="0"/>
              <a:t>young Frenchman, </a:t>
            </a:r>
            <a:r>
              <a:rPr lang="en-US" sz="2000" dirty="0" err="1"/>
              <a:t>Matheiu</a:t>
            </a:r>
            <a:r>
              <a:rPr lang="en-US" sz="2000" dirty="0"/>
              <a:t>, who tries to get </a:t>
            </a:r>
            <a:r>
              <a:rPr lang="en-US" sz="2000" dirty="0" smtClean="0"/>
              <a:t>close</a:t>
            </a:r>
            <a:r>
              <a:rPr lang="pl-PL" sz="2000" dirty="0" smtClean="0"/>
              <a:t> </a:t>
            </a:r>
            <a:r>
              <a:rPr lang="en-US" sz="2000" dirty="0" smtClean="0"/>
              <a:t>to </a:t>
            </a:r>
            <a:r>
              <a:rPr lang="en-US" sz="2000" dirty="0"/>
              <a:t>the girl, and get to know her better, and understand the world. It's a great story, saying that life is not always beautiful, but sometimes cruel. </a:t>
            </a:r>
            <a:r>
              <a:rPr lang="pl-PL" sz="2000" dirty="0" smtClean="0"/>
              <a:t>It </a:t>
            </a:r>
            <a:r>
              <a:rPr lang="en-US" sz="2000" dirty="0" smtClean="0"/>
              <a:t>t</a:t>
            </a:r>
            <a:r>
              <a:rPr lang="pl-PL" sz="2000" dirty="0" smtClean="0"/>
              <a:t>ols</a:t>
            </a:r>
            <a:r>
              <a:rPr lang="en-US" sz="2000" dirty="0" smtClean="0"/>
              <a:t> </a:t>
            </a:r>
            <a:r>
              <a:rPr lang="en-US" sz="2000" dirty="0"/>
              <a:t>about the great friendship that does not appear only between people but also between man and animal. Reading it, I threw the tears in your eyes, </a:t>
            </a:r>
            <a:r>
              <a:rPr lang="en-US" sz="2000" dirty="0" smtClean="0"/>
              <a:t>because</a:t>
            </a:r>
            <a:r>
              <a:rPr lang="pl-PL" sz="2000" dirty="0" smtClean="0"/>
              <a:t> </a:t>
            </a:r>
            <a:r>
              <a:rPr lang="en-US" sz="2000" dirty="0" smtClean="0"/>
              <a:t>it </a:t>
            </a:r>
            <a:r>
              <a:rPr lang="en-US" sz="2000" dirty="0"/>
              <a:t>created in me a great excitement and </a:t>
            </a:r>
            <a:r>
              <a:rPr lang="en-US" sz="2000" dirty="0" smtClean="0"/>
              <a:t>emotion</a:t>
            </a:r>
            <a:r>
              <a:rPr lang="pl-PL" sz="2000" dirty="0" smtClean="0"/>
              <a:t>s</a:t>
            </a:r>
            <a:r>
              <a:rPr lang="en-US" sz="2000" dirty="0" smtClean="0"/>
              <a:t>. </a:t>
            </a:r>
            <a:r>
              <a:rPr lang="en-US" sz="2000" dirty="0"/>
              <a:t>Certainly more than </a:t>
            </a:r>
            <a:r>
              <a:rPr lang="en-US" sz="2000" dirty="0" smtClean="0"/>
              <a:t>once</a:t>
            </a:r>
            <a:r>
              <a:rPr lang="pl-PL" sz="2000" dirty="0"/>
              <a:t> </a:t>
            </a:r>
            <a:r>
              <a:rPr lang="pl-PL" sz="2000" dirty="0" smtClean="0"/>
              <a:t>I </a:t>
            </a:r>
            <a:r>
              <a:rPr lang="pl-PL" sz="2000" dirty="0" err="1" smtClean="0"/>
              <a:t>will</a:t>
            </a:r>
            <a:r>
              <a:rPr lang="pl-PL" sz="2000" dirty="0" smtClean="0"/>
              <a:t> </a:t>
            </a:r>
            <a:r>
              <a:rPr lang="pl-PL" sz="2000" dirty="0" err="1" smtClean="0"/>
              <a:t>read</a:t>
            </a:r>
            <a:r>
              <a:rPr lang="pl-PL" sz="2000" dirty="0" smtClean="0"/>
              <a:t> </a:t>
            </a:r>
            <a:r>
              <a:rPr lang="pl-PL" sz="2000" dirty="0" err="1" smtClean="0"/>
              <a:t>it</a:t>
            </a:r>
            <a:r>
              <a:rPr lang="pl-PL" sz="2000" dirty="0" smtClean="0"/>
              <a:t> </a:t>
            </a:r>
            <a:r>
              <a:rPr lang="pl-PL" sz="2000" dirty="0" err="1" smtClean="0"/>
              <a:t>again</a:t>
            </a:r>
            <a:r>
              <a:rPr lang="pl-PL" sz="2000" dirty="0" smtClean="0"/>
              <a:t>.</a:t>
            </a:r>
            <a:endParaRPr lang="pl-PL" sz="2000" dirty="0"/>
          </a:p>
        </p:txBody>
      </p:sp>
      <p:pic>
        <p:nvPicPr>
          <p:cNvPr id="4100" name="Picture 4" descr="http://kukabarra.cal.pl/Echobajki/Gify/las.gif"/>
          <p:cNvPicPr>
            <a:picLocks noChangeAspect="1" noChangeArrowheads="1"/>
          </p:cNvPicPr>
          <p:nvPr/>
        </p:nvPicPr>
        <p:blipFill>
          <a:blip r:embed="rId2" cstate="print"/>
          <a:srcRect/>
          <a:stretch>
            <a:fillRect/>
          </a:stretch>
        </p:blipFill>
        <p:spPr bwMode="auto">
          <a:xfrm>
            <a:off x="2843808" y="5661248"/>
            <a:ext cx="3609975" cy="895351"/>
          </a:xfrm>
          <a:prstGeom prst="rect">
            <a:avLst/>
          </a:prstGeom>
          <a:noFill/>
        </p:spPr>
      </p:pic>
    </p:spTree>
    <p:extLst>
      <p:ext uri="{BB962C8B-B14F-4D97-AF65-F5344CB8AC3E}">
        <p14:creationId xmlns:p14="http://schemas.microsoft.com/office/powerpoint/2010/main" xmlns="" val="222913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lum/>
            <a:alphaModFix/>
          </a:blip>
          <a:stretch>
            <a:fillRect/>
          </a:stretch>
        </p:blipFill>
        <p:spPr>
          <a:xfrm>
            <a:off x="535432" y="651638"/>
            <a:ext cx="8048800" cy="5643062"/>
          </a:xfrm>
          <a:prstGeom prst="rect">
            <a:avLst/>
          </a:prstGeom>
          <a:noFill/>
          <a:ln>
            <a:noFill/>
          </a:ln>
          <a:effectLst>
            <a:outerShdw dist="38098" dir="7799737" algn="tl">
              <a:srgbClr val="000000">
                <a:alpha val="40000"/>
              </a:srgbClr>
            </a:outerShdw>
          </a:effectLst>
        </p:spPr>
      </p:pic>
      <p:sp>
        <p:nvSpPr>
          <p:cNvPr id="5" name="pole tekstowe 4"/>
          <p:cNvSpPr txBox="1"/>
          <p:nvPr/>
        </p:nvSpPr>
        <p:spPr>
          <a:xfrm>
            <a:off x="5796136" y="5957982"/>
            <a:ext cx="2808312" cy="369332"/>
          </a:xfrm>
          <a:prstGeom prst="rect">
            <a:avLst/>
          </a:prstGeom>
          <a:noFill/>
        </p:spPr>
        <p:txBody>
          <a:bodyPr wrap="square" rtlCol="0">
            <a:spAutoFit/>
          </a:bodyPr>
          <a:lstStyle/>
          <a:p>
            <a:r>
              <a:rPr lang="pl-PL" dirty="0" smtClean="0"/>
              <a:t>Patrycja Misztal III a</a:t>
            </a:r>
            <a:endParaRPr lang="pl-PL" dirty="0"/>
          </a:p>
        </p:txBody>
      </p:sp>
      <p:sp>
        <p:nvSpPr>
          <p:cNvPr id="3" name="pole tekstowe 2"/>
          <p:cNvSpPr txBox="1"/>
          <p:nvPr/>
        </p:nvSpPr>
        <p:spPr>
          <a:xfrm>
            <a:off x="5580112" y="5741254"/>
            <a:ext cx="2808312" cy="369332"/>
          </a:xfrm>
          <a:prstGeom prst="rect">
            <a:avLst/>
          </a:prstGeom>
          <a:noFill/>
        </p:spPr>
        <p:txBody>
          <a:bodyPr wrap="square" rtlCol="0">
            <a:spAutoFit/>
          </a:bodyPr>
          <a:lstStyle/>
          <a:p>
            <a:r>
              <a:rPr lang="pl-PL" dirty="0" smtClean="0">
                <a:solidFill>
                  <a:schemeClr val="bg1"/>
                </a:solidFill>
              </a:rPr>
              <a:t>Patrycja Misztal III a</a:t>
            </a:r>
            <a:endParaRPr lang="pl-PL" dirty="0">
              <a:solidFill>
                <a:schemeClr val="bg1"/>
              </a:solidFill>
            </a:endParaRPr>
          </a:p>
        </p:txBody>
      </p:sp>
    </p:spTree>
    <p:extLst>
      <p:ext uri="{BB962C8B-B14F-4D97-AF65-F5344CB8AC3E}">
        <p14:creationId xmlns:p14="http://schemas.microsoft.com/office/powerpoint/2010/main" xmlns="" val="33439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1+#ppt_w/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548680"/>
            <a:ext cx="7125113" cy="924475"/>
          </a:xfrm>
        </p:spPr>
        <p:txBody>
          <a:bodyPr/>
          <a:lstStyle/>
          <a:p>
            <a:pPr algn="ctr"/>
            <a:r>
              <a:rPr lang="pl-PL" b="1" dirty="0" err="1" smtClean="0"/>
              <a:t>Quotes</a:t>
            </a:r>
            <a:r>
              <a:rPr lang="pl-PL" b="1" dirty="0" smtClean="0"/>
              <a:t> </a:t>
            </a:r>
            <a:r>
              <a:rPr lang="pl-PL" b="1" dirty="0"/>
              <a:t>from the </a:t>
            </a:r>
            <a:r>
              <a:rPr lang="pl-PL" b="1" dirty="0" err="1"/>
              <a:t>book</a:t>
            </a:r>
            <a:endParaRPr lang="pl-PL" b="1" dirty="0"/>
          </a:p>
        </p:txBody>
      </p:sp>
      <p:sp>
        <p:nvSpPr>
          <p:cNvPr id="3" name="Symbol zastępczy zawartości 2"/>
          <p:cNvSpPr>
            <a:spLocks noGrp="1"/>
          </p:cNvSpPr>
          <p:nvPr>
            <p:ph idx="1"/>
          </p:nvPr>
        </p:nvSpPr>
        <p:spPr>
          <a:xfrm>
            <a:off x="611560" y="1340768"/>
            <a:ext cx="7920880" cy="5040560"/>
          </a:xfrm>
        </p:spPr>
        <p:txBody>
          <a:bodyPr>
            <a:noAutofit/>
          </a:bodyPr>
          <a:lstStyle/>
          <a:p>
            <a:r>
              <a:rPr lang="en-US" sz="1600" dirty="0"/>
              <a:t>"This is a dream, Mathieu. And when reality intrudes into dreams, they are looking for some </a:t>
            </a:r>
            <a:r>
              <a:rPr lang="en-US" sz="1600" dirty="0" smtClean="0"/>
              <a:t>shelter</a:t>
            </a:r>
            <a:r>
              <a:rPr lang="pl-PL" sz="1600" dirty="0" smtClean="0"/>
              <a:t>. </a:t>
            </a:r>
            <a:r>
              <a:rPr lang="pl-PL" sz="1600" dirty="0" err="1" smtClean="0"/>
              <a:t>You</a:t>
            </a:r>
            <a:r>
              <a:rPr lang="en-US" sz="1600" dirty="0" smtClean="0"/>
              <a:t>'re </a:t>
            </a:r>
            <a:r>
              <a:rPr lang="pl-PL" sz="1600" dirty="0"/>
              <a:t>h</a:t>
            </a:r>
            <a:r>
              <a:rPr lang="en-US" sz="1600" dirty="0" err="1" smtClean="0"/>
              <a:t>iding</a:t>
            </a:r>
            <a:r>
              <a:rPr lang="en-US" sz="1600" dirty="0" smtClean="0"/>
              <a:t> </a:t>
            </a:r>
            <a:r>
              <a:rPr lang="en-US" sz="1600" dirty="0"/>
              <a:t>it in his pocket and wear everywhere with you. However, do not forget about </a:t>
            </a:r>
            <a:r>
              <a:rPr lang="en-US" sz="1600" dirty="0" smtClean="0"/>
              <a:t>them„</a:t>
            </a:r>
            <a:endParaRPr lang="pl-PL" sz="1600" dirty="0" smtClean="0"/>
          </a:p>
          <a:p>
            <a:r>
              <a:rPr lang="en-US" sz="1600" dirty="0" smtClean="0"/>
              <a:t>"</a:t>
            </a:r>
            <a:r>
              <a:rPr lang="en-US" sz="1600" dirty="0"/>
              <a:t>This is not the end, it's the start of something else. Killed the </a:t>
            </a:r>
            <a:r>
              <a:rPr lang="en-US" sz="1600" dirty="0" smtClean="0"/>
              <a:t>pain</a:t>
            </a:r>
            <a:r>
              <a:rPr lang="pl-PL" sz="1600" dirty="0" smtClean="0"/>
              <a:t>                   </a:t>
            </a:r>
            <a:r>
              <a:rPr lang="en-US" sz="1600" dirty="0" smtClean="0"/>
              <a:t> </a:t>
            </a:r>
            <a:r>
              <a:rPr lang="en-US" sz="1600" dirty="0"/>
              <a:t>and come back to </a:t>
            </a:r>
            <a:r>
              <a:rPr lang="en-US" sz="1600" dirty="0" smtClean="0"/>
              <a:t>life„</a:t>
            </a:r>
            <a:endParaRPr lang="pl-PL" sz="1600" dirty="0" smtClean="0"/>
          </a:p>
          <a:p>
            <a:r>
              <a:rPr lang="en-US" sz="1600" dirty="0" smtClean="0"/>
              <a:t>"</a:t>
            </a:r>
            <a:r>
              <a:rPr lang="en-US" sz="1600" dirty="0"/>
              <a:t>I have a strange feeling that you treat people as belonging to you toys</a:t>
            </a:r>
            <a:r>
              <a:rPr lang="en-US" sz="1600" dirty="0" smtClean="0"/>
              <a:t>.</a:t>
            </a:r>
            <a:r>
              <a:rPr lang="pl-PL" sz="1600" dirty="0" smtClean="0"/>
              <a:t> </a:t>
            </a:r>
            <a:r>
              <a:rPr lang="pl-PL" sz="1600" dirty="0" err="1" smtClean="0"/>
              <a:t>You</a:t>
            </a:r>
            <a:r>
              <a:rPr lang="en-US" sz="1600" dirty="0" smtClean="0"/>
              <a:t>'re </a:t>
            </a:r>
            <a:r>
              <a:rPr lang="pl-PL" sz="1600" dirty="0"/>
              <a:t>t</a:t>
            </a:r>
            <a:r>
              <a:rPr lang="en-US" sz="1600" dirty="0" err="1" smtClean="0"/>
              <a:t>aking</a:t>
            </a:r>
            <a:r>
              <a:rPr lang="en-US" sz="1600" dirty="0" smtClean="0"/>
              <a:t> </a:t>
            </a:r>
            <a:r>
              <a:rPr lang="en-US" sz="1600" dirty="0"/>
              <a:t>them when it suits you, you're doing with them what you like ... but not always the case may be </a:t>
            </a:r>
            <a:r>
              <a:rPr lang="en-US" sz="1600" dirty="0" smtClean="0"/>
              <a:t>..„</a:t>
            </a:r>
            <a:endParaRPr lang="pl-PL" sz="1600" dirty="0" smtClean="0"/>
          </a:p>
          <a:p>
            <a:r>
              <a:rPr lang="en-US" sz="1600" dirty="0" smtClean="0"/>
              <a:t>"</a:t>
            </a:r>
            <a:r>
              <a:rPr lang="en-US" sz="1600" dirty="0"/>
              <a:t>The Book of Life is the most important book that you can not open </a:t>
            </a:r>
            <a:r>
              <a:rPr lang="pl-PL" sz="1600" dirty="0" smtClean="0"/>
              <a:t>                       </a:t>
            </a:r>
            <a:r>
              <a:rPr lang="en-US" sz="1600" dirty="0" smtClean="0"/>
              <a:t>or </a:t>
            </a:r>
            <a:r>
              <a:rPr lang="en-US" sz="1600" dirty="0"/>
              <a:t>close according to your own choice. One would like to return to the page on which you love, but the page on which the die is already under our fingers </a:t>
            </a:r>
            <a:r>
              <a:rPr lang="en-US" sz="1600" dirty="0" smtClean="0"/>
              <a:t>„</a:t>
            </a:r>
            <a:endParaRPr lang="pl-PL" sz="1600" dirty="0" smtClean="0"/>
          </a:p>
          <a:p>
            <a:r>
              <a:rPr lang="en-US" sz="1600" dirty="0" smtClean="0"/>
              <a:t>"</a:t>
            </a:r>
            <a:r>
              <a:rPr lang="en-US" sz="1600" dirty="0"/>
              <a:t>This is a dream, Mathieu. And when reality intrudes into dreams, they are looking for some </a:t>
            </a:r>
            <a:r>
              <a:rPr lang="en-US" sz="1600" dirty="0" smtClean="0"/>
              <a:t>shelter</a:t>
            </a:r>
            <a:r>
              <a:rPr lang="pl-PL" sz="1600" dirty="0" smtClean="0"/>
              <a:t>. </a:t>
            </a:r>
            <a:r>
              <a:rPr lang="pl-PL" sz="1600" dirty="0" err="1" smtClean="0"/>
              <a:t>You</a:t>
            </a:r>
            <a:r>
              <a:rPr lang="en-US" sz="1600" dirty="0" smtClean="0"/>
              <a:t>'re </a:t>
            </a:r>
            <a:r>
              <a:rPr lang="pl-PL" sz="1600" dirty="0"/>
              <a:t>h</a:t>
            </a:r>
            <a:r>
              <a:rPr lang="en-US" sz="1600" dirty="0" err="1" smtClean="0"/>
              <a:t>iding</a:t>
            </a:r>
            <a:r>
              <a:rPr lang="en-US" sz="1600" dirty="0" smtClean="0"/>
              <a:t> </a:t>
            </a:r>
            <a:r>
              <a:rPr lang="en-US" sz="1600" dirty="0"/>
              <a:t>it in his pocket and everywhere with you. However, do not forget about them"</a:t>
            </a:r>
            <a:endParaRPr lang="pl-PL" sz="1600" dirty="0"/>
          </a:p>
        </p:txBody>
      </p:sp>
    </p:spTree>
    <p:extLst>
      <p:ext uri="{BB962C8B-B14F-4D97-AF65-F5344CB8AC3E}">
        <p14:creationId xmlns:p14="http://schemas.microsoft.com/office/powerpoint/2010/main" xmlns="" val="1187926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lgn="ctr"/>
            <a:r>
              <a:rPr lang="pl-PL" b="1" dirty="0" smtClean="0">
                <a:latin typeface="Liberation Sans" pitchFamily="18"/>
              </a:rPr>
              <a:t/>
            </a:r>
            <a:br>
              <a:rPr lang="pl-PL" b="1" dirty="0" smtClean="0">
                <a:latin typeface="Liberation Sans" pitchFamily="18"/>
              </a:rPr>
            </a:br>
            <a:r>
              <a:rPr lang="pl-PL" b="1" dirty="0" err="1" smtClean="0"/>
              <a:t>Prepared</a:t>
            </a:r>
            <a:r>
              <a:rPr lang="pl-PL" b="1" dirty="0" smtClean="0"/>
              <a:t> by:</a:t>
            </a:r>
            <a:r>
              <a:rPr lang="pl-PL" dirty="0">
                <a:latin typeface="Liberation Sans" pitchFamily="18"/>
              </a:rPr>
              <a:t/>
            </a:r>
            <a:br>
              <a:rPr lang="pl-PL" dirty="0">
                <a:latin typeface="Liberation Sans" pitchFamily="18"/>
              </a:rPr>
            </a:br>
            <a:endParaRPr lang="pl-PL" dirty="0"/>
          </a:p>
        </p:txBody>
      </p:sp>
      <p:sp>
        <p:nvSpPr>
          <p:cNvPr id="3" name="Symbol zastępczy zawartości 2"/>
          <p:cNvSpPr>
            <a:spLocks noGrp="1"/>
          </p:cNvSpPr>
          <p:nvPr>
            <p:ph idx="1"/>
          </p:nvPr>
        </p:nvSpPr>
        <p:spPr>
          <a:xfrm>
            <a:off x="971600" y="1484785"/>
            <a:ext cx="7056784" cy="2304255"/>
          </a:xfrm>
        </p:spPr>
        <p:txBody>
          <a:bodyPr>
            <a:normAutofit/>
          </a:bodyPr>
          <a:lstStyle/>
          <a:p>
            <a:pPr algn="ctr"/>
            <a:r>
              <a:rPr lang="pl-PL" sz="2000" dirty="0" smtClean="0"/>
              <a:t>Natalia </a:t>
            </a:r>
            <a:r>
              <a:rPr lang="pl-PL" sz="2000" dirty="0" smtClean="0"/>
              <a:t>Kunicka</a:t>
            </a:r>
          </a:p>
          <a:p>
            <a:pPr algn="ctr"/>
            <a:r>
              <a:rPr lang="pl-PL" sz="2000" dirty="0" smtClean="0"/>
              <a:t>Alicja Konieczna</a:t>
            </a:r>
          </a:p>
          <a:p>
            <a:pPr algn="ctr"/>
            <a:r>
              <a:rPr lang="pl-PL" sz="2000" dirty="0" smtClean="0"/>
              <a:t>Magdalena </a:t>
            </a:r>
            <a:r>
              <a:rPr lang="pl-PL" sz="2000" dirty="0" err="1" smtClean="0"/>
              <a:t>Ligorowska</a:t>
            </a:r>
            <a:endParaRPr lang="pl-PL" sz="2000" dirty="0" smtClean="0"/>
          </a:p>
          <a:p>
            <a:pPr algn="ctr"/>
            <a:r>
              <a:rPr lang="pl-PL" sz="2000" dirty="0" smtClean="0"/>
              <a:t>Patrycja </a:t>
            </a:r>
            <a:r>
              <a:rPr lang="pl-PL" sz="2000" dirty="0" smtClean="0"/>
              <a:t>Misztal</a:t>
            </a:r>
          </a:p>
          <a:p>
            <a:pPr algn="ctr">
              <a:buNone/>
            </a:pPr>
            <a:endParaRPr lang="pl-PL" sz="1000" dirty="0" smtClean="0"/>
          </a:p>
          <a:p>
            <a:pPr algn="ctr">
              <a:buNone/>
            </a:pPr>
            <a:r>
              <a:rPr lang="pl-PL" sz="1200" dirty="0" err="1" smtClean="0">
                <a:solidFill>
                  <a:schemeClr val="accent3">
                    <a:lumMod val="75000"/>
                  </a:schemeClr>
                </a:solidFill>
              </a:rPr>
              <a:t>Scourse</a:t>
            </a:r>
            <a:r>
              <a:rPr lang="pl-PL" sz="1200" dirty="0" smtClean="0">
                <a:solidFill>
                  <a:schemeClr val="accent3">
                    <a:lumMod val="75000"/>
                  </a:schemeClr>
                </a:solidFill>
              </a:rPr>
              <a:t>: Katarzyna Stępień</a:t>
            </a:r>
            <a:endParaRPr lang="pl-PL" sz="1200" dirty="0">
              <a:solidFill>
                <a:schemeClr val="accent3">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2051720" y="3789040"/>
            <a:ext cx="5125221" cy="2883666"/>
          </a:xfrm>
          <a:prstGeom prst="rect">
            <a:avLst/>
          </a:prstGeom>
          <a:noFill/>
          <a:ln w="9525">
            <a:noFill/>
            <a:miter lim="800000"/>
            <a:headEnd/>
            <a:tailEnd/>
          </a:ln>
          <a:effectLst/>
        </p:spPr>
      </p:pic>
    </p:spTree>
    <p:extLst>
      <p:ext uri="{BB962C8B-B14F-4D97-AF65-F5344CB8AC3E}">
        <p14:creationId xmlns:p14="http://schemas.microsoft.com/office/powerpoint/2010/main" xmlns="" val="993428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TC101972873[[fn=Lato]]</Template>
  <TotalTime>84</TotalTime>
  <Words>692</Words>
  <Application>Microsoft Office PowerPoint</Application>
  <PresentationFormat>Pokaz na ekranie (4:3)</PresentationFormat>
  <Paragraphs>31</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Summer</vt:lpstr>
      <vt:lpstr>„Girl and the wolf”</vt:lpstr>
      <vt:lpstr>Authoress</vt:lpstr>
      <vt:lpstr>Slajd 3</vt:lpstr>
      <vt:lpstr>                                         Scourse: www.empik.com</vt:lpstr>
      <vt:lpstr>Details</vt:lpstr>
      <vt:lpstr>Slajd 6</vt:lpstr>
      <vt:lpstr>Slajd 7</vt:lpstr>
      <vt:lpstr>Quotes from the book</vt:lpstr>
      <vt:lpstr> Prepared by: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and the wolf”</dc:title>
  <dc:creator>Student</dc:creator>
  <cp:lastModifiedBy>Kasia</cp:lastModifiedBy>
  <cp:revision>21</cp:revision>
  <dcterms:created xsi:type="dcterms:W3CDTF">2013-09-30T10:33:47Z</dcterms:created>
  <dcterms:modified xsi:type="dcterms:W3CDTF">2013-10-20T19:38:17Z</dcterms:modified>
</cp:coreProperties>
</file>