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63" r:id="rId5"/>
    <p:sldId id="264" r:id="rId6"/>
    <p:sldId id="258" r:id="rId7"/>
    <p:sldId id="259" r:id="rId8"/>
    <p:sldId id="265" r:id="rId9"/>
    <p:sldId id="271" r:id="rId10"/>
    <p:sldId id="270" r:id="rId11"/>
    <p:sldId id="272" r:id="rId12"/>
    <p:sldId id="260" r:id="rId13"/>
    <p:sldId id="262" r:id="rId14"/>
    <p:sldId id="273" r:id="rId15"/>
    <p:sldId id="274" r:id="rId16"/>
    <p:sldId id="267" r:id="rId17"/>
    <p:sldId id="266" r:id="rId18"/>
    <p:sldId id="276" r:id="rId19"/>
    <p:sldId id="269" r:id="rId2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Dowolny kształt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EE9FF14-ED13-48BA-8D7F-D6F6BB1F50DB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AC39362-D43C-4440-BF4F-42D5E84937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C8760-3551-4974-8463-BB673AED2717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E81A-DC28-43AA-B752-5E963A7C2B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2731-7C62-4AAA-8369-9FB987879DF8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9380C-6750-45DF-AC59-A628D91FB3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F714-B00A-4C39-9E50-2B5112D14D05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FA5B-F999-442E-A413-861CB7272D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BF296F-0EFE-4A88-8A63-ECBF797D664C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1F5D3C-4D72-4FBF-BDE3-5DA60E470D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4BB30D-06D2-4CA6-AE76-2808AD3E8905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FB70E9-5389-4B05-BCD1-21507379F0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FC858C-C4EF-43ED-B65F-8CA6E9BCFFFE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44E17B-7727-4E6F-B9DE-2D5F2047DC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EB58E-A673-4FBA-9BC9-9DE100AD2FA9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8171B6-9B86-41AE-95FB-760B48A728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983BA-3C45-4878-85E1-AB9B3A0F966C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C64A9-DFB7-436C-9FB5-4E1EB4ADDE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A6DBE2-4990-437B-8CA4-2328CBDF4DAF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DEC868-DB07-4A7E-9847-9BF8D7975C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owolny kształt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E567C3-929B-4E42-B740-746AFC34CE3D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22101D-0C6A-478A-BCF8-ED3280F9D2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BB969C-6C0B-49FF-8455-D94879FC13B3}" type="datetimeFigureOut">
              <a:rPr lang="pl-PL"/>
              <a:pPr>
                <a:defRPr/>
              </a:pPr>
              <a:t>2013-11-12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E117D3C-2E02-421B-B4D9-215657A0E2B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6" r:id="rId4"/>
    <p:sldLayoutId id="2147483687" r:id="rId5"/>
    <p:sldLayoutId id="2147483688" r:id="rId6"/>
    <p:sldLayoutId id="2147483681" r:id="rId7"/>
    <p:sldLayoutId id="2147483689" r:id="rId8"/>
    <p:sldLayoutId id="2147483690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323850" y="1268413"/>
            <a:ext cx="5543550" cy="3168650"/>
          </a:xfrm>
        </p:spPr>
        <p:txBody>
          <a:bodyPr/>
          <a:lstStyle/>
          <a:p>
            <a:pPr marR="0" algn="ctr"/>
            <a:r>
              <a:rPr lang="pl-PL" sz="3200" b="1" dirty="0" smtClean="0">
                <a:solidFill>
                  <a:schemeClr val="tx1"/>
                </a:solidFill>
              </a:rPr>
              <a:t>Roman   Czernecki</a:t>
            </a:r>
            <a:r>
              <a:rPr lang="pl-PL" sz="3200" dirty="0" smtClean="0">
                <a:solidFill>
                  <a:schemeClr val="tx1"/>
                </a:solidFill>
              </a:rPr>
              <a:t> </a:t>
            </a:r>
          </a:p>
          <a:p>
            <a:pPr marR="0" algn="ctr"/>
            <a:r>
              <a:rPr lang="pl-PL" dirty="0" smtClean="0">
                <a:solidFill>
                  <a:schemeClr val="tx1"/>
                </a:solidFill>
              </a:rPr>
              <a:t>(1904-1986)</a:t>
            </a:r>
          </a:p>
          <a:p>
            <a:pPr marR="0" algn="ctr"/>
            <a:endParaRPr lang="pl-PL" dirty="0" smtClean="0">
              <a:solidFill>
                <a:schemeClr val="tx1"/>
              </a:solidFill>
            </a:endParaRPr>
          </a:p>
          <a:p>
            <a:pPr marR="0" algn="ctr"/>
            <a:r>
              <a:rPr lang="pl-PL" b="1" dirty="0" smtClean="0">
                <a:solidFill>
                  <a:srgbClr val="C00000"/>
                </a:solidFill>
              </a:rPr>
              <a:t>Patron </a:t>
            </a:r>
          </a:p>
          <a:p>
            <a:pPr marR="0" algn="ctr"/>
            <a:r>
              <a:rPr lang="pl-PL" b="1" dirty="0" smtClean="0">
                <a:solidFill>
                  <a:srgbClr val="C00000"/>
                </a:solidFill>
              </a:rPr>
              <a:t>Gimnazjum Publicznego </a:t>
            </a:r>
          </a:p>
          <a:p>
            <a:pPr marR="0" algn="ctr"/>
            <a:r>
              <a:rPr lang="pl-PL" b="1" dirty="0" smtClean="0">
                <a:solidFill>
                  <a:srgbClr val="C00000"/>
                </a:solidFill>
              </a:rPr>
              <a:t>w Słupi</a:t>
            </a:r>
          </a:p>
        </p:txBody>
      </p:sp>
      <p:sp>
        <p:nvSpPr>
          <p:cNvPr id="13315" name="AutoShape 2" descr="data:image/jpeg;base64,/9j/4AAQSkZJRgABAQAAAQABAAD/2wBDAAkGBwgHBgkIBwgKCgkLDRYPDQwMDRsUFRAWIB0iIiAdHx8kKDQsJCYxJx8fLT0tMTU3Ojo6Iys/RD84QzQ5Ojf/2wBDAQoKCg0MDRoPDxo3JR8lNzc3Nzc3Nzc3Nzc3Nzc3Nzc3Nzc3Nzc3Nzc3Nzc3Nzc3Nzc3Nzc3Nzc3Nzc3Nzc3Nzf/wAARCAEfALADASIAAhEBAxEB/8QAGwAAAgMBAQEAAAAAAAAAAAAAAgMBBAUABgf/xAA2EAABBAEDAwIDBwMFAQEBAAABAAIDESEEEjEFQVEiYQYTcRQjMoGRobEzQsEVUmLR8PFy4f/EABgBAQEBAQEAAAAAAAAAAAAAAAABAgME/8QAHBEBAQEBAQEBAQEAAAAAAAAAAAERAjEhQVFh/9oADAMBAAIRAxEAPwDy0k5c5xNkk2TfdRFNeK91Xe7NWpY77wAf7SvI9hj5SDaAyEVaF1GyUJygL5pPlR8w+EA7eVNWUDPmFQXmiULkDjQpBLpClulIQuJpKJsBUPMxpR8090olSeQqG/NK4ymkB5QE5pEG6U2gMx8lCbKWRaBpmNXa75xSDwp8IG/NJP1XOkOUo9l3fvSIa2V1oxOfmX24yUgC0UYyqNF5q6Uw/wBV3swqH5KNjdssvtGP3IWGkHyhOApIQuQRuyja4YtKAG5GBQtAT3DwkFxrj9kbjyB3SiPKDnu9PCRuvtymvFhLOKwqOvujDh+SAgVlSQBkcIgnvAPhCTkKDVqLJPugm/ZA4qSeUBPkZVHEgYUuIBQd+ERpEcTlQSp/uGF20H9FRLXElEw0R9ULAA7CYACVFaN09E1+58z+xa0fp/8AEEhyUUdCJx8kLMVxOOMpZOR3RuIAJCWMoJDbdZUOPZS4gJbig61BpdilJ80gW4gDISzXKmR7YxR58JW58lbWke9KoY6kTqoUji0zjW9xyrn2WJrLfmuRamjNvNBDdFWJomNl2Rkl1Elp7Kj9pZu2vBb9VYGuwgu0RzxlcRSqA/uXE5+qk1yo7jCCbFj/ACpvsFByUQrdxhUSw8o2m3DI5Qtoo2AXkBRV6UUSoa70bR2RSgX7lLbW1ZiiLsIW8KSLHClowgF5S3UUx4B7IC1AI5S5nuP3cZz3I7KdTIYwA3Dnceyf03Ql7Q48+LsqoXpNBu9UgdVchaMeyEVsFcWBgrSi6fqZIt0UEgxRtvI/yj/0uYAXCR+SzauMlzST+Gm2eOx/wmPa1sIcXZrg91uQdFfM4bmlvnsrw6FAwW4We9qaPGx6Vwa6d7S0v4Ht/wCtYWvip5oVfsvpOs0Ub2baoDAWDr+itkaSMY5AVnSY8bp9QYztdlv8K/YNKnrtIdLOWuCPSybgWE5HC6e/WT3UooA/VEK7hQ4ZCioIsqWjOSpC4c0g5vKdFyTV4QMomqT2EdwirElEE3lLaRSJ5yUtpWFMsKS73QAqfqqOccruyg8hEACFAmHSjV6p9mg1opfRPhfokMOiZNMwGR43bT2C8B0qb5etc0jk0vqHTZN0EZvBAU6Gq1jA2gAB7JRiYHfhHKJrzQ9Khz80VgLlY0UWgDyqmrfigVYlf+qoanc6u6oytXIWuq1naicsBzavamN5cb4CxtcSLC0POdde17xgbrWRB6ZmEdzS0eph24khZpNHHPIXXnxi+tKqXHkKTxmsrjyFFQQApbgru64m+3CA2DN2mt/ESlRn+VYioEefdFc8+6W05pS854QtPssqb2U9sIbHfKIcFBBu1INKDkhR3QJk+51AkbdHJX1Dott0MBf3aCvnEmlmk0T9QIXOiYcvrAXudNqpH9O05h/CYxnxhZ6HqPnRbfxC/FpT5W2Mg+6+f6/U6vc6TTzSEMdlzR6b+qZ0zruoBbFK4uJPdTB7h72Bo9QWX1Dqmn0vqke0dkvXOlbpmvHNLw/VdQ6SVwfbjfHZJNG1rOuxyv2wgv8AoszUarebNgnys+JkkbhbixxOG7LH82nGYahhDq3DuFvEK1kYkjdfcWvPPbTiLXpZcQkE9sLL0Okj1Ur36h+yBmXEd/Za5uJXctH0Rd0zUu3yARQtjYctoZpJJygnuiblA3PKYMDCCWizxSsQtHmvdIa6if5RhxwPdRXOIslCFJPJwhulFMB90YIAS28JlYQTgIDzhEh5PsiPQ/DrHyx7R/Tc1zHtcba7vkfmtrQ6YfZpdKx3pY9zWlpuh/8Ay1g/C0rftMmnfVSC2/Uf+/Zej6PCNG6YvaRvkuvGFmqrv6M1uncx0z/mCvlv2ghgHgdvqlaPoMLSHCztFkkUCfK9JG9k4dxjAUzRNZCGtouNLOqz+sObHpY23djlee+wRSOD3MB7m16L4hja1jabRHJ91hRSEuABNeFYgZdNFJIJPkNDvNcpX+mMZE9xYLJvhabcG3DjjCra2f5bHAcKjzuvAjsLPZFK2AMjbh53VXKZrpjJMc9+Fe0LvlN3yFhv0sAyQPK15EBqQNzJXAYhJoClj1+a0Opzl8hY22tAoA81zZ+qonsrBLQEWKKEYIUf3Kgg3CawNS25Np8LRk3kKKAgWcoAMIyoAsKAmCynACuUtuExANIWgAkIjyhODaCzotR9l1LJm/2Oz7juvevdu0onaWuiLNwf/cV85YckeVZb1DVDS/ZhO8RcbbWbB9B0rjRI+lq7M8RRRyP43CzzSyeh6gTaCJ5o20Zrv3WjJJce0ndu7UsqzPiTqujMbRG4EjkLF6bqYdRqWtj5ySm9U6VumDoY6bdmlX0sP2V27ActTxGvrKDQQKCyde4CNxvkK5qdSHQ4d27LF1UjtrgXcDjykGHO7bLurgrQd1GNmm2wsPzCK3EcBZ0vqeb7KDzhbxHPO8lzjZJ5UEKDwpCqJXAZXAWVIHq5QGwAFWI2t3VSQwG1ajwRwo0r0DeFIaELsXSJl7VAQoD3Ug+UvhSCgZhLIRG6CFBwochReFJ4UAX3/JB6X4U1QDHQOPBJaPZbeo0DZ7kdqp2EjiN9UvEaSZ0E7JGGtp7eO691pohNGCXmscLPUwjA1Wnjhe6Ea3VxM/up+6/2We3pumdKdkspb/8As2f4Xs3dI07gXSyHPus/V9O0sJ+7eUlGWIodPFUVjvlxP8rG1c1l1rU172wNcLvxa89M8vkIvC1IgCNwJHJKGN+5z2OaWyMNOaexWv0Dp7tbro27fuozvkPahwPzVH4kDYevakxAD1C67mhasv4K4AXAUVDHNeLCKlUd4UgZQ53ImDKB0YzwntLXFJYjYLddqNEE5Rxmwlnuij4UDDkZQcBETSB3Co4vCjdkUhP1RFtVkHvhQSOEQFBQ0ACyiYL4QEwFe/dpn6PT6VwJ2yQscDz2FrxEMeL5K+uaaGHVdI00MlFvyGfUHb/Kz1R4zVa6aMXgiu3dYur6pISScH6L0XWumzaN33jS6I/hkHB/6KwH9Pm1byNPFYHLzho/NIMTU6h8zrJP0VnpHSNR1OcbRshB9Uh4/LytnTdBgicHalwmd/tqmj/teg0gbEwCg2sABW3+IAxaTovTXuY3bHG0uJvLj7+6+X6uZ2o1MszzbpHlx+pK9Z8bdSst0Mbskh8lHt2H+V48rXM/UtQC5rraaVmOYHD8Huq4FlG1vrytC1jsVLTlIAId6SjZICPVghQWozRRsy4+VWhdud+IK3GwWST34UaVMG+VLO6Ed7RNpQGFDuLUiq5XUKVAEeFLRmqKNsd0TgJ7GNYMDPuoFNjPLsBMbQAoIT6z7BMA9kDonZql9T+Gp2y9I0rjR+6Y1xA7gV/hfKg4Ype5+BdT8zp08JJ+5lIA/wCJF/ySs9T4PR9Q1kDNdFonNa8SD77cLDQQa/Mn+FX6jpmDAbVD0gDAC8p1TqjnP19zmFvzXWQL3Vho/QL0Hwx1M9T6Ux89GeH7uT3oYP5j/KzmCodFcjgBQH8Kv1EHRwSTSOLWRgk+9L0m2N3NfULwXxl1cal79BpyCxj/ALx4/uI7fkrPo8brJn6rVSTyG3PNn2VauytPZm0oMyV2ZQxmFIHrI8AJgaAhaPvj9AoDoEKA2ymbbXNAvJz9EC2tc19jBVuCQ7iHf/UDWg90xjGh1+6KptfdpjO6rg5KczIyVFO5wE1jQG8JcQ5PsmA/wpQV9qUv7NHKBv4rQuLjuLORwoGgeER54CRA+YuqSHaP9wIpWNvItVAl1WSvUfA2rigdrzM+mta15A/97LyxHA7d1c6FN8vqz9OcjU6dzAP+QyP4KX7Bs9XZHpo9rN5mkluweWH8X7rV+GITopnB9sc9nqsgh4Bwf/eVlOli1PS4C54Zqoom7XeWnNfvlI1+rk6c7p7WTkStp0kMg7XwD9CVn/Feq+KOpN6boTFA6tTMNra5aO7l80kILiRwPK2/ibUmTWOt+8uFA3w3/wB/CwHZsK8xKU/JPCgNslSeccqHSRRi3vDfbutoJrEpw26hvuFH22CjRcfoEsahs8rNjXWPKZTYtKG/ipHWEEZuR1op0bc8J7GknH6qrJIGDjPCs6V1ss/iPlQZXBTYjhLFKW4SqtxH0IgcqGt2xNPnlQQNwIQPGGjaOe6iyTyoaRRpTxz+6yOBzgpoPpSBXlMBIag4DKTLO7R9R0mqZzE8O+tHhOb9FT6oMRu8FWJXo+otbtZqojcBkc5nuew/Sl5/qWrl1cxknO9xpjcd1odF1bJIPsk7DJFtLiCa2nAse6pGGI6wvhk3wMFMJFEn3/dJ8B6iR73AvNkAC/olVZRuy7jAQkUVQt3pJKj5THxj5ga4k9wjqyoIOEQI08LDbWAKWtaDYr9EzmihPBRXOKCAWXE834Ql4aC4mgPKmJzjGXkbbOB7KoVLcmpZHk0bK0ILGbvx9Vnaf1ap30V8UHZSkZwu0bRhLY6yrETdzgB5UrS1YYxrXcJMmPwnCe7aQWnsqMjdoJjNt8KC0CQAU2rHP5pDHWwe4TGZO3wgnb3RgYU1nhSBi1AI9+VX6m3dp7HYgqzhK1bQ7TuHelYVT0k3yrF4c3acdlfkiEDDG0g5JscFZuhZ82YAjAyVoync9W+pAhtNvuhP4soz45Q3R4yg6s0Fw8Ej/tRnupCDn1YylPIDS4mgPKMkNBc7DR3KzpZvtEu0f029vKsiWiaXamUciMGwD3VmZ1CgUuDAJpJlfZ91UN039R7j4pXIWPlfZw2+VS0gBc7d+G/1V9kguhx7JVnjKisGlb07i17Sqt05WIAXEHws1YtTPZyTRVMt3NOx4CtENkad1Wq8mnYASDSQo9PYYA7kJxO1zXX9VVhIa0tDrynWXkAJhq5RJGUYvygiNtA8YKPhZUJFZ5tLk4PikTjjCA26mjklUL0kP2eN7u7z+ylxs5TJT27JVElVB5QnueSi70UJ5ooOycImtJXBvlez+FehfJc3W65gMpFwwkWR715UtwfOdXM7UPLG4Y00R3v3QQsIX2Pr/wAL6Dq2nL52iLUhvomYKI+vkf8Aa+Wa3QT9O1b9LqmbXt4I4cPI8hWdamK34WnKquNuJViUHgZtVngNwCD9FuJTdO2R5LWmm9yVdEjWEMjdudfKqQf0/wAJIWhoYAXAubtHlSkZd+pX9KAI8nJKzW3uWiG3EG+yzWoY4VZvlJkbubV4RCR1bDz58oXXSBTmgERxcnlXWRiGK3EblUg9M5ebJrCbK8uIHlKHaV9ylp4dx9VaePCoRsduBHIyFfJ3N3d+48KVSjyijFAuv2CB4s0jcNrQB2QA+rQ3WF1EqCLNqgu/uu9Lbc8gAd1DyGjc80B3WfI5+rkIbYiH7pIlbfwtrdL/AK183Who00UZc0u4L7Ff5/Re6Pxn0iAF0TNRJJX9rK/cr5jHG5jQGsPnwmEvHJaz6u/6SyUes6p8Z6jWelkPy2WCAHEH8yF5/q3VpeovZJqI4A6Npa0tbmvc91nHa692oH0aELhCxpJ3PP8AyKSRFeeVzyRu/IcJDhWLs+Ucj3ONABrfAFIAMErpGa0NHhgytCJ9GgVnae/lNV+BtCysVqMWNtyBXo+MFVoGHJ7q4xhY2ypViHMtuKtBnad2E2wByq883p2tRUCQfNaGnvSa1pLgFnhxa8Gu9rZiqg7GVakOja1jbPPZKdJskJ7HBUPkJclO/lZVajAc++QMqZSP0SowYoQ0nLjZHjwhJLigIYyhc9rASTQHdS5wDSTgLL1EsmpkDI/wX+qsmpaZI9+sl2sJEY591ZYxsYDW8BdDD8qIDv3UFpslUGT3BSXPDnEPH5rtxtC4bshAiRjM7TSUSQDZJpE7dZvhQ5ttOeVWSy4d+VLSKQluPZE1uW4rK0jTgAoDwrBfkMbyq8foaDSs6WaPfbuVhtQMjYGUAXP8Dskuk1Up9LHD8loRsddj0tCIOmlcRCAGj+5xU0xlE6lvLTX0QGUj+o0ha5jkaCHEOxnCozNeSS0ivBVl1LFWQgtsFXo5DsGTVKhLQBAFO7qxp3mg08hWwlXWm+TSM/iH1SWAk4T69BNcYWWgfN3PNlHuDWlx4SA2s+Ev1TyFpwwdr5TEI1Ez53bGXsvPureliETRj1JscTQPS0BOLCUtMLe66S3DwUb2kGih2Em7UVXkBCTucDQV/YXCj3SnaWzgrWpiru3coCwVynO0zgcHuhEZAO5VCSOy4NA2k+UxwJ4UtjJjJ/RVFgOLgGhXNPpRQc8JekjG0PPZG52ok3CMANHus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  <p:sp>
        <p:nvSpPr>
          <p:cNvPr id="13316" name="AutoShape 4" descr="data:image/jpeg;base64,/9j/4AAQSkZJRgABAQAAAQABAAD/2wBDAAkGBwgHBgkIBwgKCgkLDRYPDQwMDRsUFRAWIB0iIiAdHx8kKDQsJCYxJx8fLT0tMTU3Ojo6Iys/RD84QzQ5Ojf/2wBDAQoKCg0MDRoPDxo3JR8lNzc3Nzc3Nzc3Nzc3Nzc3Nzc3Nzc3Nzc3Nzc3Nzc3Nzc3Nzc3Nzc3Nzc3Nzc3Nzc3Nzf/wAARCAEfALADASIAAhEBAxEB/8QAGwAAAgMBAQEAAAAAAAAAAAAAAgMBBAUABgf/xAA2EAABBAEDAwIDBwMFAQEBAAABAAIDESEEEjEFQVEiYQYTcRQjMoGRobEzQsEVUmLR8PFy4f/EABgBAQEBAQEAAAAAAAAAAAAAAAABAgME/8QAHBEBAQEBAQEBAQEAAAAAAAAAAAERAjEhQVFh/9oADAMBAAIRAxEAPwDy0k5c5xNkk2TfdRFNeK91Xe7NWpY77wAf7SvI9hj5SDaAyEVaF1GyUJygL5pPlR8w+EA7eVNWUDPmFQXmiULkDjQpBLpClulIQuJpKJsBUPMxpR8090olSeQqG/NK4ymkB5QE5pEG6U2gMx8lCbKWRaBpmNXa75xSDwp8IG/NJP1XOkOUo9l3fvSIa2V1oxOfmX24yUgC0UYyqNF5q6Uw/wBV3swqH5KNjdssvtGP3IWGkHyhOApIQuQRuyja4YtKAG5GBQtAT3DwkFxrj9kbjyB3SiPKDnu9PCRuvtymvFhLOKwqOvujDh+SAgVlSQBkcIgnvAPhCTkKDVqLJPugm/ZA4qSeUBPkZVHEgYUuIBQd+ERpEcTlQSp/uGF20H9FRLXElEw0R9ULAA7CYACVFaN09E1+58z+xa0fp/8AEEhyUUdCJx8kLMVxOOMpZOR3RuIAJCWMoJDbdZUOPZS4gJbig61BpdilJ80gW4gDISzXKmR7YxR58JW58lbWke9KoY6kTqoUji0zjW9xyrn2WJrLfmuRamjNvNBDdFWJomNl2Rkl1Elp7Kj9pZu2vBb9VYGuwgu0RzxlcRSqA/uXE5+qk1yo7jCCbFj/ACpvsFByUQrdxhUSw8o2m3DI5Qtoo2AXkBRV6UUSoa70bR2RSgX7lLbW1ZiiLsIW8KSLHClowgF5S3UUx4B7IC1AI5S5nuP3cZz3I7KdTIYwA3Dnceyf03Ql7Q48+LsqoXpNBu9UgdVchaMeyEVsFcWBgrSi6fqZIt0UEgxRtvI/yj/0uYAXCR+SzauMlzST+Gm2eOx/wmPa1sIcXZrg91uQdFfM4bmlvnsrw6FAwW4We9qaPGx6Vwa6d7S0v4Ht/wCtYWvip5oVfsvpOs0Ub2baoDAWDr+itkaSMY5AVnSY8bp9QYztdlv8K/YNKnrtIdLOWuCPSybgWE5HC6e/WT3UooA/VEK7hQ4ZCioIsqWjOSpC4c0g5vKdFyTV4QMomqT2EdwirElEE3lLaRSJ5yUtpWFMsKS73QAqfqqOccruyg8hEACFAmHSjV6p9mg1opfRPhfokMOiZNMwGR43bT2C8B0qb5etc0jk0vqHTZN0EZvBAU6Gq1jA2gAB7JRiYHfhHKJrzQ9Khz80VgLlY0UWgDyqmrfigVYlf+qoanc6u6oytXIWuq1naicsBzavamN5cb4CxtcSLC0POdde17xgbrWRB6ZmEdzS0eph24khZpNHHPIXXnxi+tKqXHkKTxmsrjyFFQQApbgru64m+3CA2DN2mt/ESlRn+VYioEefdFc8+6W05pS854QtPssqb2U9sIbHfKIcFBBu1INKDkhR3QJk+51AkbdHJX1Dott0MBf3aCvnEmlmk0T9QIXOiYcvrAXudNqpH9O05h/CYxnxhZ6HqPnRbfxC/FpT5W2Mg+6+f6/U6vc6TTzSEMdlzR6b+qZ0zruoBbFK4uJPdTB7h72Bo9QWX1Dqmn0vqke0dkvXOlbpmvHNLw/VdQ6SVwfbjfHZJNG1rOuxyv2wgv8AoszUarebNgnys+JkkbhbixxOG7LH82nGYahhDq3DuFvEK1kYkjdfcWvPPbTiLXpZcQkE9sLL0Okj1Ur36h+yBmXEd/Za5uJXctH0Rd0zUu3yARQtjYctoZpJJygnuiblA3PKYMDCCWizxSsQtHmvdIa6if5RhxwPdRXOIslCFJPJwhulFMB90YIAS28JlYQTgIDzhEh5PsiPQ/DrHyx7R/Tc1zHtcba7vkfmtrQ6YfZpdKx3pY9zWlpuh/8Ay1g/C0rftMmnfVSC2/Uf+/Zej6PCNG6YvaRvkuvGFmqrv6M1uncx0z/mCvlv2ghgHgdvqlaPoMLSHCztFkkUCfK9JG9k4dxjAUzRNZCGtouNLOqz+sObHpY23djlee+wRSOD3MB7m16L4hja1jabRHJ91hRSEuABNeFYgZdNFJIJPkNDvNcpX+mMZE9xYLJvhabcG3DjjCra2f5bHAcKjzuvAjsLPZFK2AMjbh53VXKZrpjJMc9+Fe0LvlN3yFhv0sAyQPK15EBqQNzJXAYhJoClj1+a0Opzl8hY22tAoA81zZ+qonsrBLQEWKKEYIUf3Kgg3CawNS25Np8LRk3kKKAgWcoAMIyoAsKAmCynACuUtuExANIWgAkIjyhODaCzotR9l1LJm/2Oz7juvevdu0onaWuiLNwf/cV85YckeVZb1DVDS/ZhO8RcbbWbB9B0rjRI+lq7M8RRRyP43CzzSyeh6gTaCJ5o20Zrv3WjJJce0ndu7UsqzPiTqujMbRG4EjkLF6bqYdRqWtj5ySm9U6VumDoY6bdmlX0sP2V27ActTxGvrKDQQKCyde4CNxvkK5qdSHQ4d27LF1UjtrgXcDjykGHO7bLurgrQd1GNmm2wsPzCK3EcBZ0vqeb7KDzhbxHPO8lzjZJ5UEKDwpCqJXAZXAWVIHq5QGwAFWI2t3VSQwG1ajwRwo0r0DeFIaELsXSJl7VAQoD3Ug+UvhSCgZhLIRG6CFBwochReFJ4UAX3/JB6X4U1QDHQOPBJaPZbeo0DZ7kdqp2EjiN9UvEaSZ0E7JGGtp7eO691pohNGCXmscLPUwjA1Wnjhe6Ea3VxM/up+6/2We3pumdKdkspb/8As2f4Xs3dI07gXSyHPus/V9O0sJ+7eUlGWIodPFUVjvlxP8rG1c1l1rU172wNcLvxa89M8vkIvC1IgCNwJHJKGN+5z2OaWyMNOaexWv0Dp7tbro27fuozvkPahwPzVH4kDYevakxAD1C67mhasv4K4AXAUVDHNeLCKlUd4UgZQ53ImDKB0YzwntLXFJYjYLddqNEE5Rxmwlnuij4UDDkZQcBETSB3Co4vCjdkUhP1RFtVkHvhQSOEQFBQ0ACyiYL4QEwFe/dpn6PT6VwJ2yQscDz2FrxEMeL5K+uaaGHVdI00MlFvyGfUHb/Kz1R4zVa6aMXgiu3dYur6pISScH6L0XWumzaN33jS6I/hkHB/6KwH9Pm1byNPFYHLzho/NIMTU6h8zrJP0VnpHSNR1OcbRshB9Uh4/LytnTdBgicHalwmd/tqmj/teg0gbEwCg2sABW3+IAxaTovTXuY3bHG0uJvLj7+6+X6uZ2o1MszzbpHlx+pK9Z8bdSst0Mbskh8lHt2H+V48rXM/UtQC5rraaVmOYHD8Huq4FlG1vrytC1jsVLTlIAId6SjZICPVghQWozRRsy4+VWhdud+IK3GwWST34UaVMG+VLO6Ed7RNpQGFDuLUiq5XUKVAEeFLRmqKNsd0TgJ7GNYMDPuoFNjPLsBMbQAoIT6z7BMA9kDonZql9T+Gp2y9I0rjR+6Y1xA7gV/hfKg4Ype5+BdT8zp08JJ+5lIA/wCJF/ySs9T4PR9Q1kDNdFonNa8SD77cLDQQa/Mn+FX6jpmDAbVD0gDAC8p1TqjnP19zmFvzXWQL3Vho/QL0Hwx1M9T6Ux89GeH7uT3oYP5j/KzmCodFcjgBQH8Kv1EHRwSTSOLWRgk+9L0m2N3NfULwXxl1cal79BpyCxj/ALx4/uI7fkrPo8brJn6rVSTyG3PNn2VauytPZm0oMyV2ZQxmFIHrI8AJgaAhaPvj9AoDoEKA2ymbbXNAvJz9EC2tc19jBVuCQ7iHf/UDWg90xjGh1+6KptfdpjO6rg5KczIyVFO5wE1jQG8JcQ5PsmA/wpQV9qUv7NHKBv4rQuLjuLORwoGgeER54CRA+YuqSHaP9wIpWNvItVAl1WSvUfA2rigdrzM+mta15A/97LyxHA7d1c6FN8vqz9OcjU6dzAP+QyP4KX7Bs9XZHpo9rN5mkluweWH8X7rV+GITopnB9sc9nqsgh4Bwf/eVlOli1PS4C54Zqoom7XeWnNfvlI1+rk6c7p7WTkStp0kMg7XwD9CVn/Feq+KOpN6boTFA6tTMNra5aO7l80kILiRwPK2/ibUmTWOt+8uFA3w3/wB/CwHZsK8xKU/JPCgNslSeccqHSRRi3vDfbutoJrEpw26hvuFH22CjRcfoEsahs8rNjXWPKZTYtKG/ipHWEEZuR1op0bc8J7GknH6qrJIGDjPCs6V1ss/iPlQZXBTYjhLFKW4SqtxH0IgcqGt2xNPnlQQNwIQPGGjaOe6iyTyoaRRpTxz+6yOBzgpoPpSBXlMBIag4DKTLO7R9R0mqZzE8O+tHhOb9FT6oMRu8FWJXo+otbtZqojcBkc5nuew/Sl5/qWrl1cxknO9xpjcd1odF1bJIPsk7DJFtLiCa2nAse6pGGI6wvhk3wMFMJFEn3/dJ8B6iR73AvNkAC/olVZRuy7jAQkUVQt3pJKj5THxj5ga4k9wjqyoIOEQI08LDbWAKWtaDYr9EzmihPBRXOKCAWXE834Ql4aC4mgPKmJzjGXkbbOB7KoVLcmpZHk0bK0ILGbvx9Vnaf1ap30V8UHZSkZwu0bRhLY6yrETdzgB5UrS1YYxrXcJMmPwnCe7aQWnsqMjdoJjNt8KC0CQAU2rHP5pDHWwe4TGZO3wgnb3RgYU1nhSBi1AI9+VX6m3dp7HYgqzhK1bQ7TuHelYVT0k3yrF4c3acdlfkiEDDG0g5JscFZuhZ82YAjAyVoync9W+pAhtNvuhP4soz45Q3R4yg6s0Fw8Ej/tRnupCDn1YylPIDS4mgPKMkNBc7DR3KzpZvtEu0f029vKsiWiaXamUciMGwD3VmZ1CgUuDAJpJlfZ91UN039R7j4pXIWPlfZw2+VS0gBc7d+G/1V9kguhx7JVnjKisGlb07i17Sqt05WIAXEHws1YtTPZyTRVMt3NOx4CtENkad1Wq8mnYASDSQo9PYYA7kJxO1zXX9VVhIa0tDrynWXkAJhq5RJGUYvygiNtA8YKPhZUJFZ5tLk4PikTjjCA26mjklUL0kP2eN7u7z+ylxs5TJT27JVElVB5QnueSi70UJ5ooOycImtJXBvlez+FehfJc3W65gMpFwwkWR715UtwfOdXM7UPLG4Y00R3v3QQsIX2Pr/wAL6Dq2nL52iLUhvomYKI+vkf8Aa+Wa3QT9O1b9LqmbXt4I4cPI8hWdamK34WnKquNuJViUHgZtVngNwCD9FuJTdO2R5LWmm9yVdEjWEMjdudfKqQf0/wAJIWhoYAXAubtHlSkZd+pX9KAI8nJKzW3uWiG3EG+yzWoY4VZvlJkbubV4RCR1bDz58oXXSBTmgERxcnlXWRiGK3EblUg9M5ebJrCbK8uIHlKHaV9ylp4dx9VaePCoRsduBHIyFfJ3N3d+48KVSjyijFAuv2CB4s0jcNrQB2QA+rQ3WF1EqCLNqgu/uu9Lbc8gAd1DyGjc80B3WfI5+rkIbYiH7pIlbfwtrdL/AK183Who00UZc0u4L7Ff5/Re6Pxn0iAF0TNRJJX9rK/cr5jHG5jQGsPnwmEvHJaz6u/6SyUes6p8Z6jWelkPy2WCAHEH8yF5/q3VpeovZJqI4A6Npa0tbmvc91nHa692oH0aELhCxpJ3PP8AyKSRFeeVzyRu/IcJDhWLs+Ucj3ONABrfAFIAMErpGa0NHhgytCJ9GgVnae/lNV+BtCysVqMWNtyBXo+MFVoGHJ7q4xhY2ypViHMtuKtBnad2E2wByq883p2tRUCQfNaGnvSa1pLgFnhxa8Gu9rZiqg7GVakOja1jbPPZKdJskJ7HBUPkJclO/lZVajAc++QMqZSP0SowYoQ0nLjZHjwhJLigIYyhc9rASTQHdS5wDSTgLL1EsmpkDI/wX+qsmpaZI9+sl2sJEY591ZYxsYDW8BdDD8qIDv3UFpslUGT3BSXPDnEPH5rtxtC4bshAiRjM7TSUSQDZJpE7dZvhQ5ttOeVWSy4d+VLSKQluPZE1uW4rK0jTgAoDwrBfkMbyq8foaDSs6WaPfbuVhtQMjYGUAXP8Dskuk1Up9LHD8loRsddj0tCIOmlcRCAGj+5xU0xlE6lvLTX0QGUj+o0ha5jkaCHEOxnCozNeSS0ivBVl1LFWQgtsFXo5DsGTVKhLQBAFO7qxp3mg08hWwlXWm+TSM/iH1SWAk4T69BNcYWWgfN3PNlHuDWlx4SA2s+Ev1TyFpwwdr5TEI1Ez53bGXsvPureliETRj1JscTQPS0BOLCUtMLe66S3DwUb2kGih2Em7UVXkBCTucDQV/YXCj3SnaWzgrWpiru3coCwVynO0zgcHuhEZAO5VCSOy4NA2k+UxwJ4UtjJjJ/RVFgOLgGhXNPpRQc8JekjG0PPZG52ok3CMANHus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  <p:sp>
        <p:nvSpPr>
          <p:cNvPr id="13317" name="AutoShape 6" descr="data:image/jpeg;base64,/9j/4AAQSkZJRgABAQAAAQABAAD/2wBDAAkGBwgHBgkIBwgKCgkLDRYPDQwMDRsUFRAWIB0iIiAdHx8kKDQsJCYxJx8fLT0tMTU3Ojo6Iys/RD84QzQ5Ojf/2wBDAQoKCg0MDRoPDxo3JR8lNzc3Nzc3Nzc3Nzc3Nzc3Nzc3Nzc3Nzc3Nzc3Nzc3Nzc3Nzc3Nzc3Nzc3Nzc3Nzc3Nzf/wAARCAEfALADASIAAhEBAxEB/8QAGwAAAgMBAQEAAAAAAAAAAAAAAgMBBAUABgf/xAA2EAABBAEDAwIDBwMFAQEBAAABAAIDESEEEjEFQVEiYQYTcRQjMoGRobEzQsEVUmLR8PFy4f/EABgBAQEBAQEAAAAAAAAAAAAAAAABAgME/8QAHBEBAQEBAQEBAQEAAAAAAAAAAAERAjEhQVFh/9oADAMBAAIRAxEAPwDy0k5c5xNkk2TfdRFNeK91Xe7NWpY77wAf7SvI9hj5SDaAyEVaF1GyUJygL5pPlR8w+EA7eVNWUDPmFQXmiULkDjQpBLpClulIQuJpKJsBUPMxpR8090olSeQqG/NK4ymkB5QE5pEG6U2gMx8lCbKWRaBpmNXa75xSDwp8IG/NJP1XOkOUo9l3fvSIa2V1oxOfmX24yUgC0UYyqNF5q6Uw/wBV3swqH5KNjdssvtGP3IWGkHyhOApIQuQRuyja4YtKAG5GBQtAT3DwkFxrj9kbjyB3SiPKDnu9PCRuvtymvFhLOKwqOvujDh+SAgVlSQBkcIgnvAPhCTkKDVqLJPugm/ZA4qSeUBPkZVHEgYUuIBQd+ERpEcTlQSp/uGF20H9FRLXElEw0R9ULAA7CYACVFaN09E1+58z+xa0fp/8AEEhyUUdCJx8kLMVxOOMpZOR3RuIAJCWMoJDbdZUOPZS4gJbig61BpdilJ80gW4gDISzXKmR7YxR58JW58lbWke9KoY6kTqoUji0zjW9xyrn2WJrLfmuRamjNvNBDdFWJomNl2Rkl1Elp7Kj9pZu2vBb9VYGuwgu0RzxlcRSqA/uXE5+qk1yo7jCCbFj/ACpvsFByUQrdxhUSw8o2m3DI5Qtoo2AXkBRV6UUSoa70bR2RSgX7lLbW1ZiiLsIW8KSLHClowgF5S3UUx4B7IC1AI5S5nuP3cZz3I7KdTIYwA3Dnceyf03Ql7Q48+LsqoXpNBu9UgdVchaMeyEVsFcWBgrSi6fqZIt0UEgxRtvI/yj/0uYAXCR+SzauMlzST+Gm2eOx/wmPa1sIcXZrg91uQdFfM4bmlvnsrw6FAwW4We9qaPGx6Vwa6d7S0v4Ht/wCtYWvip5oVfsvpOs0Ub2baoDAWDr+itkaSMY5AVnSY8bp9QYztdlv8K/YNKnrtIdLOWuCPSybgWE5HC6e/WT3UooA/VEK7hQ4ZCioIsqWjOSpC4c0g5vKdFyTV4QMomqT2EdwirElEE3lLaRSJ5yUtpWFMsKS73QAqfqqOccruyg8hEACFAmHSjV6p9mg1opfRPhfokMOiZNMwGR43bT2C8B0qb5etc0jk0vqHTZN0EZvBAU6Gq1jA2gAB7JRiYHfhHKJrzQ9Khz80VgLlY0UWgDyqmrfigVYlf+qoanc6u6oytXIWuq1naicsBzavamN5cb4CxtcSLC0POdde17xgbrWRB6ZmEdzS0eph24khZpNHHPIXXnxi+tKqXHkKTxmsrjyFFQQApbgru64m+3CA2DN2mt/ESlRn+VYioEefdFc8+6W05pS854QtPssqb2U9sIbHfKIcFBBu1INKDkhR3QJk+51AkbdHJX1Dott0MBf3aCvnEmlmk0T9QIXOiYcvrAXudNqpH9O05h/CYxnxhZ6HqPnRbfxC/FpT5W2Mg+6+f6/U6vc6TTzSEMdlzR6b+qZ0zruoBbFK4uJPdTB7h72Bo9QWX1Dqmn0vqke0dkvXOlbpmvHNLw/VdQ6SVwfbjfHZJNG1rOuxyv2wgv8AoszUarebNgnys+JkkbhbixxOG7LH82nGYahhDq3DuFvEK1kYkjdfcWvPPbTiLXpZcQkE9sLL0Okj1Ur36h+yBmXEd/Za5uJXctH0Rd0zUu3yARQtjYctoZpJJygnuiblA3PKYMDCCWizxSsQtHmvdIa6if5RhxwPdRXOIslCFJPJwhulFMB90YIAS28JlYQTgIDzhEh5PsiPQ/DrHyx7R/Tc1zHtcba7vkfmtrQ6YfZpdKx3pY9zWlpuh/8Ay1g/C0rftMmnfVSC2/Uf+/Zej6PCNG6YvaRvkuvGFmqrv6M1uncx0z/mCvlv2ghgHgdvqlaPoMLSHCztFkkUCfK9JG9k4dxjAUzRNZCGtouNLOqz+sObHpY23djlee+wRSOD3MB7m16L4hja1jabRHJ91hRSEuABNeFYgZdNFJIJPkNDvNcpX+mMZE9xYLJvhabcG3DjjCra2f5bHAcKjzuvAjsLPZFK2AMjbh53VXKZrpjJMc9+Fe0LvlN3yFhv0sAyQPK15EBqQNzJXAYhJoClj1+a0Opzl8hY22tAoA81zZ+qonsrBLQEWKKEYIUf3Kgg3CawNS25Np8LRk3kKKAgWcoAMIyoAsKAmCynACuUtuExANIWgAkIjyhODaCzotR9l1LJm/2Oz7juvevdu0onaWuiLNwf/cV85YckeVZb1DVDS/ZhO8RcbbWbB9B0rjRI+lq7M8RRRyP43CzzSyeh6gTaCJ5o20Zrv3WjJJce0ndu7UsqzPiTqujMbRG4EjkLF6bqYdRqWtj5ySm9U6VumDoY6bdmlX0sP2V27ActTxGvrKDQQKCyde4CNxvkK5qdSHQ4d27LF1UjtrgXcDjykGHO7bLurgrQd1GNmm2wsPzCK3EcBZ0vqeb7KDzhbxHPO8lzjZJ5UEKDwpCqJXAZXAWVIHq5QGwAFWI2t3VSQwG1ajwRwo0r0DeFIaELsXSJl7VAQoD3Ug+UvhSCgZhLIRG6CFBwochReFJ4UAX3/JB6X4U1QDHQOPBJaPZbeo0DZ7kdqp2EjiN9UvEaSZ0E7JGGtp7eO691pohNGCXmscLPUwjA1Wnjhe6Ea3VxM/up+6/2We3pumdKdkspb/8As2f4Xs3dI07gXSyHPus/V9O0sJ+7eUlGWIodPFUVjvlxP8rG1c1l1rU172wNcLvxa89M8vkIvC1IgCNwJHJKGN+5z2OaWyMNOaexWv0Dp7tbro27fuozvkPahwPzVH4kDYevakxAD1C67mhasv4K4AXAUVDHNeLCKlUd4UgZQ53ImDKB0YzwntLXFJYjYLddqNEE5Rxmwlnuij4UDDkZQcBETSB3Co4vCjdkUhP1RFtVkHvhQSOEQFBQ0ACyiYL4QEwFe/dpn6PT6VwJ2yQscDz2FrxEMeL5K+uaaGHVdI00MlFvyGfUHb/Kz1R4zVa6aMXgiu3dYur6pISScH6L0XWumzaN33jS6I/hkHB/6KwH9Pm1byNPFYHLzho/NIMTU6h8zrJP0VnpHSNR1OcbRshB9Uh4/LytnTdBgicHalwmd/tqmj/teg0gbEwCg2sABW3+IAxaTovTXuY3bHG0uJvLj7+6+X6uZ2o1MszzbpHlx+pK9Z8bdSst0Mbskh8lHt2H+V48rXM/UtQC5rraaVmOYHD8Huq4FlG1vrytC1jsVLTlIAId6SjZICPVghQWozRRsy4+VWhdud+IK3GwWST34UaVMG+VLO6Ed7RNpQGFDuLUiq5XUKVAEeFLRmqKNsd0TgJ7GNYMDPuoFNjPLsBMbQAoIT6z7BMA9kDonZql9T+Gp2y9I0rjR+6Y1xA7gV/hfKg4Ype5+BdT8zp08JJ+5lIA/wCJF/ySs9T4PR9Q1kDNdFonNa8SD77cLDQQa/Mn+FX6jpmDAbVD0gDAC8p1TqjnP19zmFvzXWQL3Vho/QL0Hwx1M9T6Ux89GeH7uT3oYP5j/KzmCodFcjgBQH8Kv1EHRwSTSOLWRgk+9L0m2N3NfULwXxl1cal79BpyCxj/ALx4/uI7fkrPo8brJn6rVSTyG3PNn2VauytPZm0oMyV2ZQxmFIHrI8AJgaAhaPvj9AoDoEKA2ymbbXNAvJz9EC2tc19jBVuCQ7iHf/UDWg90xjGh1+6KptfdpjO6rg5KczIyVFO5wE1jQG8JcQ5PsmA/wpQV9qUv7NHKBv4rQuLjuLORwoGgeER54CRA+YuqSHaP9wIpWNvItVAl1WSvUfA2rigdrzM+mta15A/97LyxHA7d1c6FN8vqz9OcjU6dzAP+QyP4KX7Bs9XZHpo9rN5mkluweWH8X7rV+GITopnB9sc9nqsgh4Bwf/eVlOli1PS4C54Zqoom7XeWnNfvlI1+rk6c7p7WTkStp0kMg7XwD9CVn/Feq+KOpN6boTFA6tTMNra5aO7l80kILiRwPK2/ibUmTWOt+8uFA3w3/wB/CwHZsK8xKU/JPCgNslSeccqHSRRi3vDfbutoJrEpw26hvuFH22CjRcfoEsahs8rNjXWPKZTYtKG/ipHWEEZuR1op0bc8J7GknH6qrJIGDjPCs6V1ss/iPlQZXBTYjhLFKW4SqtxH0IgcqGt2xNPnlQQNwIQPGGjaOe6iyTyoaRRpTxz+6yOBzgpoPpSBXlMBIag4DKTLO7R9R0mqZzE8O+tHhOb9FT6oMRu8FWJXo+otbtZqojcBkc5nuew/Sl5/qWrl1cxknO9xpjcd1odF1bJIPsk7DJFtLiCa2nAse6pGGI6wvhk3wMFMJFEn3/dJ8B6iR73AvNkAC/olVZRuy7jAQkUVQt3pJKj5THxj5ga4k9wjqyoIOEQI08LDbWAKWtaDYr9EzmihPBRXOKCAWXE834Ql4aC4mgPKmJzjGXkbbOB7KoVLcmpZHk0bK0ILGbvx9Vnaf1ap30V8UHZSkZwu0bRhLY6yrETdzgB5UrS1YYxrXcJMmPwnCe7aQWnsqMjdoJjNt8KC0CQAU2rHP5pDHWwe4TGZO3wgnb3RgYU1nhSBi1AI9+VX6m3dp7HYgqzhK1bQ7TuHelYVT0k3yrF4c3acdlfkiEDDG0g5JscFZuhZ82YAjAyVoync9W+pAhtNvuhP4soz45Q3R4yg6s0Fw8Ej/tRnupCDn1YylPIDS4mgPKMkNBc7DR3KzpZvtEu0f029vKsiWiaXamUciMGwD3VmZ1CgUuDAJpJlfZ91UN039R7j4pXIWPlfZw2+VS0gBc7d+G/1V9kguhx7JVnjKisGlb07i17Sqt05WIAXEHws1YtTPZyTRVMt3NOx4CtENkad1Wq8mnYASDSQo9PYYA7kJxO1zXX9VVhIa0tDrynWXkAJhq5RJGUYvygiNtA8YKPhZUJFZ5tLk4PikTjjCA26mjklUL0kP2eN7u7z+ylxs5TJT27JVElVB5QnueSi70UJ5ooOycImtJXBvlez+FehfJc3W65gMpFwwkWR715UtwfOdXM7UPLG4Y00R3v3QQsIX2Pr/wAL6Dq2nL52iLUhvomYKI+vkf8Aa+Wa3QT9O1b9LqmbXt4I4cPI8hWdamK34WnKquNuJViUHgZtVngNwCD9FuJTdO2R5LWmm9yVdEjWEMjdudfKqQf0/wAJIWhoYAXAubtHlSkZd+pX9KAI8nJKzW3uWiG3EG+yzWoY4VZvlJkbubV4RCR1bDz58oXXSBTmgERxcnlXWRiGK3EblUg9M5ebJrCbK8uIHlKHaV9ylp4dx9VaePCoRsduBHIyFfJ3N3d+48KVSjyijFAuv2CB4s0jcNrQB2QA+rQ3WF1EqCLNqgu/uu9Lbc8gAd1DyGjc80B3WfI5+rkIbYiH7pIlbfwtrdL/AK183Who00UZc0u4L7Ff5/Re6Pxn0iAF0TNRJJX9rK/cr5jHG5jQGsPnwmEvHJaz6u/6SyUes6p8Z6jWelkPy2WCAHEH8yF5/q3VpeovZJqI4A6Npa0tbmvc91nHa692oH0aELhCxpJ3PP8AyKSRFeeVzyRu/IcJDhWLs+Ucj3ONABrfAFIAMErpGa0NHhgytCJ9GgVnae/lNV+BtCysVqMWNtyBXo+MFVoGHJ7q4xhY2ypViHMtuKtBnad2E2wByq883p2tRUCQfNaGnvSa1pLgFnhxa8Gu9rZiqg7GVakOja1jbPPZKdJskJ7HBUPkJclO/lZVajAc++QMqZSP0SowYoQ0nLjZHjwhJLigIYyhc9rASTQHdS5wDSTgLL1EsmpkDI/wX+qsmpaZI9+sl2sJEY591ZYxsYDW8BdDD8qIDv3UFpslUGT3BSXPDnEPH5rtxtC4bshAiRjM7TSUSQDZJpE7dZvhQ5ttOeVWSy4d+VLSKQluPZE1uW4rK0jTgAoDwrBfkMbyq8foaDSs6WaPfbuVhtQMjYGUAXP8Dskuk1Up9LHD8loRsddj0tCIOmlcRCAGj+5xU0xlE6lvLTX0QGUj+o0ha5jkaCHEOxnCozNeSS0ivBVl1LFWQgtsFXo5DsGTVKhLQBAFO7qxp3mg08hWwlXWm+TSM/iH1SWAk4T69BNcYWWgfN3PNlHuDWlx4SA2s+Ev1TyFpwwdr5TEI1Ez53bGXsvPureliETRj1JscTQPS0BOLCUtMLe66S3DwUb2kGih2Em7UVXkBCTucDQV/YXCj3SnaWzgrWpiru3coCwVynO0zgcHuhEZAO5VCSOy4NA2k+UxwJ4UtjJjJ/RVFgOLgGhXNPpRQc8JekjG0PPZG52ok3CMANHus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  <p:sp>
        <p:nvSpPr>
          <p:cNvPr id="13318" name="AutoShape 8" descr="data:image/jpeg;base64,/9j/4AAQSkZJRgABAQAAAQABAAD/2wBDAAkGBwgHBgkIBwgKCgkLDRYPDQwMDRsUFRAWIB0iIiAdHx8kKDQsJCYxJx8fLT0tMTU3Ojo6Iys/RD84QzQ5Ojf/2wBDAQoKCg0MDRoPDxo3JR8lNzc3Nzc3Nzc3Nzc3Nzc3Nzc3Nzc3Nzc3Nzc3Nzc3Nzc3Nzc3Nzc3Nzc3Nzc3Nzc3Nzf/wAARCAEfALADASIAAhEBAxEB/8QAGwAAAgMBAQEAAAAAAAAAAAAAAgMBBAUABgf/xAA2EAABBAEDAwIDBwMFAQEBAAABAAIDESEEEjEFQVEiYQYTcRQjMoGRobEzQsEVUmLR8PFy4f/EABgBAQEBAQEAAAAAAAAAAAAAAAABAgME/8QAHBEBAQEBAQEBAQEAAAAAAAAAAAERAjEhQVFh/9oADAMBAAIRAxEAPwDy0k5c5xNkk2TfdRFNeK91Xe7NWpY77wAf7SvI9hj5SDaAyEVaF1GyUJygL5pPlR8w+EA7eVNWUDPmFQXmiULkDjQpBLpClulIQuJpKJsBUPMxpR8090olSeQqG/NK4ymkB5QE5pEG6U2gMx8lCbKWRaBpmNXa75xSDwp8IG/NJP1XOkOUo9l3fvSIa2V1oxOfmX24yUgC0UYyqNF5q6Uw/wBV3swqH5KNjdssvtGP3IWGkHyhOApIQuQRuyja4YtKAG5GBQtAT3DwkFxrj9kbjyB3SiPKDnu9PCRuvtymvFhLOKwqOvujDh+SAgVlSQBkcIgnvAPhCTkKDVqLJPugm/ZA4qSeUBPkZVHEgYUuIBQd+ERpEcTlQSp/uGF20H9FRLXElEw0R9ULAA7CYACVFaN09E1+58z+xa0fp/8AEEhyUUdCJx8kLMVxOOMpZOR3RuIAJCWMoJDbdZUOPZS4gJbig61BpdilJ80gW4gDISzXKmR7YxR58JW58lbWke9KoY6kTqoUji0zjW9xyrn2WJrLfmuRamjNvNBDdFWJomNl2Rkl1Elp7Kj9pZu2vBb9VYGuwgu0RzxlcRSqA/uXE5+qk1yo7jCCbFj/ACpvsFByUQrdxhUSw8o2m3DI5Qtoo2AXkBRV6UUSoa70bR2RSgX7lLbW1ZiiLsIW8KSLHClowgF5S3UUx4B7IC1AI5S5nuP3cZz3I7KdTIYwA3Dnceyf03Ql7Q48+LsqoXpNBu9UgdVchaMeyEVsFcWBgrSi6fqZIt0UEgxRtvI/yj/0uYAXCR+SzauMlzST+Gm2eOx/wmPa1sIcXZrg91uQdFfM4bmlvnsrw6FAwW4We9qaPGx6Vwa6d7S0v4Ht/wCtYWvip5oVfsvpOs0Ub2baoDAWDr+itkaSMY5AVnSY8bp9QYztdlv8K/YNKnrtIdLOWuCPSybgWE5HC6e/WT3UooA/VEK7hQ4ZCioIsqWjOSpC4c0g5vKdFyTV4QMomqT2EdwirElEE3lLaRSJ5yUtpWFMsKS73QAqfqqOccruyg8hEACFAmHSjV6p9mg1opfRPhfokMOiZNMwGR43bT2C8B0qb5etc0jk0vqHTZN0EZvBAU6Gq1jA2gAB7JRiYHfhHKJrzQ9Khz80VgLlY0UWgDyqmrfigVYlf+qoanc6u6oytXIWuq1naicsBzavamN5cb4CxtcSLC0POdde17xgbrWRB6ZmEdzS0eph24khZpNHHPIXXnxi+tKqXHkKTxmsrjyFFQQApbgru64m+3CA2DN2mt/ESlRn+VYioEefdFc8+6W05pS854QtPssqb2U9sIbHfKIcFBBu1INKDkhR3QJk+51AkbdHJX1Dott0MBf3aCvnEmlmk0T9QIXOiYcvrAXudNqpH9O05h/CYxnxhZ6HqPnRbfxC/FpT5W2Mg+6+f6/U6vc6TTzSEMdlzR6b+qZ0zruoBbFK4uJPdTB7h72Bo9QWX1Dqmn0vqke0dkvXOlbpmvHNLw/VdQ6SVwfbjfHZJNG1rOuxyv2wgv8AoszUarebNgnys+JkkbhbixxOG7LH82nGYahhDq3DuFvEK1kYkjdfcWvPPbTiLXpZcQkE9sLL0Okj1Ur36h+yBmXEd/Za5uJXctH0Rd0zUu3yARQtjYctoZpJJygnuiblA3PKYMDCCWizxSsQtHmvdIa6if5RhxwPdRXOIslCFJPJwhulFMB90YIAS28JlYQTgIDzhEh5PsiPQ/DrHyx7R/Tc1zHtcba7vkfmtrQ6YfZpdKx3pY9zWlpuh/8Ay1g/C0rftMmnfVSC2/Uf+/Zej6PCNG6YvaRvkuvGFmqrv6M1uncx0z/mCvlv2ghgHgdvqlaPoMLSHCztFkkUCfK9JG9k4dxjAUzRNZCGtouNLOqz+sObHpY23djlee+wRSOD3MB7m16L4hja1jabRHJ91hRSEuABNeFYgZdNFJIJPkNDvNcpX+mMZE9xYLJvhabcG3DjjCra2f5bHAcKjzuvAjsLPZFK2AMjbh53VXKZrpjJMc9+Fe0LvlN3yFhv0sAyQPK15EBqQNzJXAYhJoClj1+a0Opzl8hY22tAoA81zZ+qonsrBLQEWKKEYIUf3Kgg3CawNS25Np8LRk3kKKAgWcoAMIyoAsKAmCynACuUtuExANIWgAkIjyhODaCzotR9l1LJm/2Oz7juvevdu0onaWuiLNwf/cV85YckeVZb1DVDS/ZhO8RcbbWbB9B0rjRI+lq7M8RRRyP43CzzSyeh6gTaCJ5o20Zrv3WjJJce0ndu7UsqzPiTqujMbRG4EjkLF6bqYdRqWtj5ySm9U6VumDoY6bdmlX0sP2V27ActTxGvrKDQQKCyde4CNxvkK5qdSHQ4d27LF1UjtrgXcDjykGHO7bLurgrQd1GNmm2wsPzCK3EcBZ0vqeb7KDzhbxHPO8lzjZJ5UEKDwpCqJXAZXAWVIHq5QGwAFWI2t3VSQwG1ajwRwo0r0DeFIaELsXSJl7VAQoD3Ug+UvhSCgZhLIRG6CFBwochReFJ4UAX3/JB6X4U1QDHQOPBJaPZbeo0DZ7kdqp2EjiN9UvEaSZ0E7JGGtp7eO691pohNGCXmscLPUwjA1Wnjhe6Ea3VxM/up+6/2We3pumdKdkspb/8As2f4Xs3dI07gXSyHPus/V9O0sJ+7eUlGWIodPFUVjvlxP8rG1c1l1rU172wNcLvxa89M8vkIvC1IgCNwJHJKGN+5z2OaWyMNOaexWv0Dp7tbro27fuozvkPahwPzVH4kDYevakxAD1C67mhasv4K4AXAUVDHNeLCKlUd4UgZQ53ImDKB0YzwntLXFJYjYLddqNEE5Rxmwlnuij4UDDkZQcBETSB3Co4vCjdkUhP1RFtVkHvhQSOEQFBQ0ACyiYL4QEwFe/dpn6PT6VwJ2yQscDz2FrxEMeL5K+uaaGHVdI00MlFvyGfUHb/Kz1R4zVa6aMXgiu3dYur6pISScH6L0XWumzaN33jS6I/hkHB/6KwH9Pm1byNPFYHLzho/NIMTU6h8zrJP0VnpHSNR1OcbRshB9Uh4/LytnTdBgicHalwmd/tqmj/teg0gbEwCg2sABW3+IAxaTovTXuY3bHG0uJvLj7+6+X6uZ2o1MszzbpHlx+pK9Z8bdSst0Mbskh8lHt2H+V48rXM/UtQC5rraaVmOYHD8Huq4FlG1vrytC1jsVLTlIAId6SjZICPVghQWozRRsy4+VWhdud+IK3GwWST34UaVMG+VLO6Ed7RNpQGFDuLUiq5XUKVAEeFLRmqKNsd0TgJ7GNYMDPuoFNjPLsBMbQAoIT6z7BMA9kDonZql9T+Gp2y9I0rjR+6Y1xA7gV/hfKg4Ype5+BdT8zp08JJ+5lIA/wCJF/ySs9T4PR9Q1kDNdFonNa8SD77cLDQQa/Mn+FX6jpmDAbVD0gDAC8p1TqjnP19zmFvzXWQL3Vho/QL0Hwx1M9T6Ux89GeH7uT3oYP5j/KzmCodFcjgBQH8Kv1EHRwSTSOLWRgk+9L0m2N3NfULwXxl1cal79BpyCxj/ALx4/uI7fkrPo8brJn6rVSTyG3PNn2VauytPZm0oMyV2ZQxmFIHrI8AJgaAhaPvj9AoDoEKA2ymbbXNAvJz9EC2tc19jBVuCQ7iHf/UDWg90xjGh1+6KptfdpjO6rg5KczIyVFO5wE1jQG8JcQ5PsmA/wpQV9qUv7NHKBv4rQuLjuLORwoGgeER54CRA+YuqSHaP9wIpWNvItVAl1WSvUfA2rigdrzM+mta15A/97LyxHA7d1c6FN8vqz9OcjU6dzAP+QyP4KX7Bs9XZHpo9rN5mkluweWH8X7rV+GITopnB9sc9nqsgh4Bwf/eVlOli1PS4C54Zqoom7XeWnNfvlI1+rk6c7p7WTkStp0kMg7XwD9CVn/Feq+KOpN6boTFA6tTMNra5aO7l80kILiRwPK2/ibUmTWOt+8uFA3w3/wB/CwHZsK8xKU/JPCgNslSeccqHSRRi3vDfbutoJrEpw26hvuFH22CjRcfoEsahs8rNjXWPKZTYtKG/ipHWEEZuR1op0bc8J7GknH6qrJIGDjPCs6V1ss/iPlQZXBTYjhLFKW4SqtxH0IgcqGt2xNPnlQQNwIQPGGjaOe6iyTyoaRRpTxz+6yOBzgpoPpSBXlMBIag4DKTLO7R9R0mqZzE8O+tHhOb9FT6oMRu8FWJXo+otbtZqojcBkc5nuew/Sl5/qWrl1cxknO9xpjcd1odF1bJIPsk7DJFtLiCa2nAse6pGGI6wvhk3wMFMJFEn3/dJ8B6iR73AvNkAC/olVZRuy7jAQkUVQt3pJKj5THxj5ga4k9wjqyoIOEQI08LDbWAKWtaDYr9EzmihPBRXOKCAWXE834Ql4aC4mgPKmJzjGXkbbOB7KoVLcmpZHk0bK0ILGbvx9Vnaf1ap30V8UHZSkZwu0bRhLY6yrETdzgB5UrS1YYxrXcJMmPwnCe7aQWnsqMjdoJjNt8KC0CQAU2rHP5pDHWwe4TGZO3wgnb3RgYU1nhSBi1AI9+VX6m3dp7HYgqzhK1bQ7TuHelYVT0k3yrF4c3acdlfkiEDDG0g5JscFZuhZ82YAjAyVoync9W+pAhtNvuhP4soz45Q3R4yg6s0Fw8Ej/tRnupCDn1YylPIDS4mgPKMkNBc7DR3KzpZvtEu0f029vKsiWiaXamUciMGwD3VmZ1CgUuDAJpJlfZ91UN039R7j4pXIWPlfZw2+VS0gBc7d+G/1V9kguhx7JVnjKisGlb07i17Sqt05WIAXEHws1YtTPZyTRVMt3NOx4CtENkad1Wq8mnYASDSQo9PYYA7kJxO1zXX9VVhIa0tDrynWXkAJhq5RJGUYvygiNtA8YKPhZUJFZ5tLk4PikTjjCA26mjklUL0kP2eN7u7z+ylxs5TJT27JVElVB5QnueSi70UJ5ooOycImtJXBvlez+FehfJc3W65gMpFwwkWR715UtwfOdXM7UPLG4Y00R3v3QQsIX2Pr/wAL6Dq2nL52iLUhvomYKI+vkf8Aa+Wa3QT9O1b9LqmbXt4I4cPI8hWdamK34WnKquNuJViUHgZtVngNwCD9FuJTdO2R5LWmm9yVdEjWEMjdudfKqQf0/wAJIWhoYAXAubtHlSkZd+pX9KAI8nJKzW3uWiG3EG+yzWoY4VZvlJkbubV4RCR1bDz58oXXSBTmgERxcnlXWRiGK3EblUg9M5ebJrCbK8uIHlKHaV9ylp4dx9VaePCoRsduBHIyFfJ3N3d+48KVSjyijFAuv2CB4s0jcNrQB2QA+rQ3WF1EqCLNqgu/uu9Lbc8gAd1DyGjc80B3WfI5+rkIbYiH7pIlbfwtrdL/AK183Who00UZc0u4L7Ff5/Re6Pxn0iAF0TNRJJX9rK/cr5jHG5jQGsPnwmEvHJaz6u/6SyUes6p8Z6jWelkPy2WCAHEH8yF5/q3VpeovZJqI4A6Npa0tbmvc91nHa692oH0aELhCxpJ3PP8AyKSRFeeVzyRu/IcJDhWLs+Ucj3ONABrfAFIAMErpGa0NHhgytCJ9GgVnae/lNV+BtCysVqMWNtyBXo+MFVoGHJ7q4xhY2ypViHMtuKtBnad2E2wByq883p2tRUCQfNaGnvSa1pLgFnhxa8Gu9rZiqg7GVakOja1jbPPZKdJskJ7HBUPkJclO/lZVajAc++QMqZSP0SowYoQ0nLjZHjwhJLigIYyhc9rASTQHdS5wDSTgLL1EsmpkDI/wX+qsmpaZI9+sl2sJEY591ZYxsYDW8BdDD8qIDv3UFpslUGT3BSXPDnEPH5rtxtC4bshAiRjM7TSUSQDZJpE7dZvhQ5ttOeVWSy4d+VLSKQluPZE1uW4rK0jTgAoDwrBfkMbyq8foaDSs6WaPfbuVhtQMjYGUAXP8Dskuk1Up9LHD8loRsddj0tCIOmlcRCAGj+5xU0xlE6lvLTX0QGUj+o0ha5jkaCHEOxnCozNeSS0ivBVl1LFWQgtsFXo5DsGTVKhLQBAFO7qxp3mg08hWwlXWm+TSM/iH1SWAk4T69BNcYWWgfN3PNlHuDWlx4SA2s+Ev1TyFpwwdr5TEI1Ez53bGXsvPureliETRj1JscTQPS0BOLCUtMLe66S3DwUb2kGih2Em7UVXkBCTucDQV/YXCj3SnaWzgrWpiru3coCwVynO0zgcHuhEZAO5VCSOy4NA2k+UxwJ4UtjJjJ/RVFgOLgGhXNPpRQc8JekjG0PPZG52ok3CMANHus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  <p:sp>
        <p:nvSpPr>
          <p:cNvPr id="13319" name="AutoShape 10" descr="data:image/jpeg;base64,/9j/4AAQSkZJRgABAQAAAQABAAD/2wBDAAkGBwgHBgkIBwgKCgkLDRYPDQwMDRsUFRAWIB0iIiAdHx8kKDQsJCYxJx8fLT0tMTU3Ojo6Iys/RD84QzQ5Ojf/2wBDAQoKCg0MDRoPDxo3JR8lNzc3Nzc3Nzc3Nzc3Nzc3Nzc3Nzc3Nzc3Nzc3Nzc3Nzc3Nzc3Nzc3Nzc3Nzc3Nzc3Nzf/wAARCAEfALADASIAAhEBAxEB/8QAGwAAAgMBAQEAAAAAAAAAAAAAAgMBBAUABgf/xAA2EAABBAEDAwIDBwMFAQEBAAABAAIDESEEEjEFQVEiYQYTcRQjMoGRobEzQsEVUmLR8PFy4f/EABgBAQEBAQEAAAAAAAAAAAAAAAABAgME/8QAHBEBAQEBAQEBAQEAAAAAAAAAAAERAjEhQVFh/9oADAMBAAIRAxEAPwDy0k5c5xNkk2TfdRFNeK91Xe7NWpY77wAf7SvI9hj5SDaAyEVaF1GyUJygL5pPlR8w+EA7eVNWUDPmFQXmiULkDjQpBLpClulIQuJpKJsBUPMxpR8090olSeQqG/NK4ymkB5QE5pEG6U2gMx8lCbKWRaBpmNXa75xSDwp8IG/NJP1XOkOUo9l3fvSIa2V1oxOfmX24yUgC0UYyqNF5q6Uw/wBV3swqH5KNjdssvtGP3IWGkHyhOApIQuQRuyja4YtKAG5GBQtAT3DwkFxrj9kbjyB3SiPKDnu9PCRuvtymvFhLOKwqOvujDh+SAgVlSQBkcIgnvAPhCTkKDVqLJPugm/ZA4qSeUBPkZVHEgYUuIBQd+ERpEcTlQSp/uGF20H9FRLXElEw0R9ULAA7CYACVFaN09E1+58z+xa0fp/8AEEhyUUdCJx8kLMVxOOMpZOR3RuIAJCWMoJDbdZUOPZS4gJbig61BpdilJ80gW4gDISzXKmR7YxR58JW58lbWke9KoY6kTqoUji0zjW9xyrn2WJrLfmuRamjNvNBDdFWJomNl2Rkl1Elp7Kj9pZu2vBb9VYGuwgu0RzxlcRSqA/uXE5+qk1yo7jCCbFj/ACpvsFByUQrdxhUSw8o2m3DI5Qtoo2AXkBRV6UUSoa70bR2RSgX7lLbW1ZiiLsIW8KSLHClowgF5S3UUx4B7IC1AI5S5nuP3cZz3I7KdTIYwA3Dnceyf03Ql7Q48+LsqoXpNBu9UgdVchaMeyEVsFcWBgrSi6fqZIt0UEgxRtvI/yj/0uYAXCR+SzauMlzST+Gm2eOx/wmPa1sIcXZrg91uQdFfM4bmlvnsrw6FAwW4We9qaPGx6Vwa6d7S0v4Ht/wCtYWvip5oVfsvpOs0Ub2baoDAWDr+itkaSMY5AVnSY8bp9QYztdlv8K/YNKnrtIdLOWuCPSybgWE5HC6e/WT3UooA/VEK7hQ4ZCioIsqWjOSpC4c0g5vKdFyTV4QMomqT2EdwirElEE3lLaRSJ5yUtpWFMsKS73QAqfqqOccruyg8hEACFAmHSjV6p9mg1opfRPhfokMOiZNMwGR43bT2C8B0qb5etc0jk0vqHTZN0EZvBAU6Gq1jA2gAB7JRiYHfhHKJrzQ9Khz80VgLlY0UWgDyqmrfigVYlf+qoanc6u6oytXIWuq1naicsBzavamN5cb4CxtcSLC0POdde17xgbrWRB6ZmEdzS0eph24khZpNHHPIXXnxi+tKqXHkKTxmsrjyFFQQApbgru64m+3CA2DN2mt/ESlRn+VYioEefdFc8+6W05pS854QtPssqb2U9sIbHfKIcFBBu1INKDkhR3QJk+51AkbdHJX1Dott0MBf3aCvnEmlmk0T9QIXOiYcvrAXudNqpH9O05h/CYxnxhZ6HqPnRbfxC/FpT5W2Mg+6+f6/U6vc6TTzSEMdlzR6b+qZ0zruoBbFK4uJPdTB7h72Bo9QWX1Dqmn0vqke0dkvXOlbpmvHNLw/VdQ6SVwfbjfHZJNG1rOuxyv2wgv8AoszUarebNgnys+JkkbhbixxOG7LH82nGYahhDq3DuFvEK1kYkjdfcWvPPbTiLXpZcQkE9sLL0Okj1Ur36h+yBmXEd/Za5uJXctH0Rd0zUu3yARQtjYctoZpJJygnuiblA3PKYMDCCWizxSsQtHmvdIa6if5RhxwPdRXOIslCFJPJwhulFMB90YIAS28JlYQTgIDzhEh5PsiPQ/DrHyx7R/Tc1zHtcba7vkfmtrQ6YfZpdKx3pY9zWlpuh/8Ay1g/C0rftMmnfVSC2/Uf+/Zej6PCNG6YvaRvkuvGFmqrv6M1uncx0z/mCvlv2ghgHgdvqlaPoMLSHCztFkkUCfK9JG9k4dxjAUzRNZCGtouNLOqz+sObHpY23djlee+wRSOD3MB7m16L4hja1jabRHJ91hRSEuABNeFYgZdNFJIJPkNDvNcpX+mMZE9xYLJvhabcG3DjjCra2f5bHAcKjzuvAjsLPZFK2AMjbh53VXKZrpjJMc9+Fe0LvlN3yFhv0sAyQPK15EBqQNzJXAYhJoClj1+a0Opzl8hY22tAoA81zZ+qonsrBLQEWKKEYIUf3Kgg3CawNS25Np8LRk3kKKAgWcoAMIyoAsKAmCynACuUtuExANIWgAkIjyhODaCzotR9l1LJm/2Oz7juvevdu0onaWuiLNwf/cV85YckeVZb1DVDS/ZhO8RcbbWbB9B0rjRI+lq7M8RRRyP43CzzSyeh6gTaCJ5o20Zrv3WjJJce0ndu7UsqzPiTqujMbRG4EjkLF6bqYdRqWtj5ySm9U6VumDoY6bdmlX0sP2V27ActTxGvrKDQQKCyde4CNxvkK5qdSHQ4d27LF1UjtrgXcDjykGHO7bLurgrQd1GNmm2wsPzCK3EcBZ0vqeb7KDzhbxHPO8lzjZJ5UEKDwpCqJXAZXAWVIHq5QGwAFWI2t3VSQwG1ajwRwo0r0DeFIaELsXSJl7VAQoD3Ug+UvhSCgZhLIRG6CFBwochReFJ4UAX3/JB6X4U1QDHQOPBJaPZbeo0DZ7kdqp2EjiN9UvEaSZ0E7JGGtp7eO691pohNGCXmscLPUwjA1Wnjhe6Ea3VxM/up+6/2We3pumdKdkspb/8As2f4Xs3dI07gXSyHPus/V9O0sJ+7eUlGWIodPFUVjvlxP8rG1c1l1rU172wNcLvxa89M8vkIvC1IgCNwJHJKGN+5z2OaWyMNOaexWv0Dp7tbro27fuozvkPahwPzVH4kDYevakxAD1C67mhasv4K4AXAUVDHNeLCKlUd4UgZQ53ImDKB0YzwntLXFJYjYLddqNEE5Rxmwlnuij4UDDkZQcBETSB3Co4vCjdkUhP1RFtVkHvhQSOEQFBQ0ACyiYL4QEwFe/dpn6PT6VwJ2yQscDz2FrxEMeL5K+uaaGHVdI00MlFvyGfUHb/Kz1R4zVa6aMXgiu3dYur6pISScH6L0XWumzaN33jS6I/hkHB/6KwH9Pm1byNPFYHLzho/NIMTU6h8zrJP0VnpHSNR1OcbRshB9Uh4/LytnTdBgicHalwmd/tqmj/teg0gbEwCg2sABW3+IAxaTovTXuY3bHG0uJvLj7+6+X6uZ2o1MszzbpHlx+pK9Z8bdSst0Mbskh8lHt2H+V48rXM/UtQC5rraaVmOYHD8Huq4FlG1vrytC1jsVLTlIAId6SjZICPVghQWozRRsy4+VWhdud+IK3GwWST34UaVMG+VLO6Ed7RNpQGFDuLUiq5XUKVAEeFLRmqKNsd0TgJ7GNYMDPuoFNjPLsBMbQAoIT6z7BMA9kDonZql9T+Gp2y9I0rjR+6Y1xA7gV/hfKg4Ype5+BdT8zp08JJ+5lIA/wCJF/ySs9T4PR9Q1kDNdFonNa8SD77cLDQQa/Mn+FX6jpmDAbVD0gDAC8p1TqjnP19zmFvzXWQL3Vho/QL0Hwx1M9T6Ux89GeH7uT3oYP5j/KzmCodFcjgBQH8Kv1EHRwSTSOLWRgk+9L0m2N3NfULwXxl1cal79BpyCxj/ALx4/uI7fkrPo8brJn6rVSTyG3PNn2VauytPZm0oMyV2ZQxmFIHrI8AJgaAhaPvj9AoDoEKA2ymbbXNAvJz9EC2tc19jBVuCQ7iHf/UDWg90xjGh1+6KptfdpjO6rg5KczIyVFO5wE1jQG8JcQ5PsmA/wpQV9qUv7NHKBv4rQuLjuLORwoGgeER54CRA+YuqSHaP9wIpWNvItVAl1WSvUfA2rigdrzM+mta15A/97LyxHA7d1c6FN8vqz9OcjU6dzAP+QyP4KX7Bs9XZHpo9rN5mkluweWH8X7rV+GITopnB9sc9nqsgh4Bwf/eVlOli1PS4C54Zqoom7XeWnNfvlI1+rk6c7p7WTkStp0kMg7XwD9CVn/Feq+KOpN6boTFA6tTMNra5aO7l80kILiRwPK2/ibUmTWOt+8uFA3w3/wB/CwHZsK8xKU/JPCgNslSeccqHSRRi3vDfbutoJrEpw26hvuFH22CjRcfoEsahs8rNjXWPKZTYtKG/ipHWEEZuR1op0bc8J7GknH6qrJIGDjPCs6V1ss/iPlQZXBTYjhLFKW4SqtxH0IgcqGt2xNPnlQQNwIQPGGjaOe6iyTyoaRRpTxz+6yOBzgpoPpSBXlMBIag4DKTLO7R9R0mqZzE8O+tHhOb9FT6oMRu8FWJXo+otbtZqojcBkc5nuew/Sl5/qWrl1cxknO9xpjcd1odF1bJIPsk7DJFtLiCa2nAse6pGGI6wvhk3wMFMJFEn3/dJ8B6iR73AvNkAC/olVZRuy7jAQkUVQt3pJKj5THxj5ga4k9wjqyoIOEQI08LDbWAKWtaDYr9EzmihPBRXOKCAWXE834Ql4aC4mgPKmJzjGXkbbOB7KoVLcmpZHk0bK0ILGbvx9Vnaf1ap30V8UHZSkZwu0bRhLY6yrETdzgB5UrS1YYxrXcJMmPwnCe7aQWnsqMjdoJjNt8KC0CQAU2rHP5pDHWwe4TGZO3wgnb3RgYU1nhSBi1AI9+VX6m3dp7HYgqzhK1bQ7TuHelYVT0k3yrF4c3acdlfkiEDDG0g5JscFZuhZ82YAjAyVoync9W+pAhtNvuhP4soz45Q3R4yg6s0Fw8Ej/tRnupCDn1YylPIDS4mgPKMkNBc7DR3KzpZvtEu0f029vKsiWiaXamUciMGwD3VmZ1CgUuDAJpJlfZ91UN039R7j4pXIWPlfZw2+VS0gBc7d+G/1V9kguhx7JVnjKisGlb07i17Sqt05WIAXEHws1YtTPZyTRVMt3NOx4CtENkad1Wq8mnYASDSQo9PYYA7kJxO1zXX9VVhIa0tDrynWXkAJhq5RJGUYvygiNtA8YKPhZUJFZ5tLk4PikTjjCA26mjklUL0kP2eN7u7z+ylxs5TJT27JVElVB5QnueSi70UJ5ooOycImtJXBvlez+FehfJc3W65gMpFwwkWR715UtwfOdXM7UPLG4Y00R3v3QQsIX2Pr/wAL6Dq2nL52iLUhvomYKI+vkf8Aa+Wa3QT9O1b9LqmbXt4I4cPI8hWdamK34WnKquNuJViUHgZtVngNwCD9FuJTdO2R5LWmm9yVdEjWEMjdudfKqQf0/wAJIWhoYAXAubtHlSkZd+pX9KAI8nJKzW3uWiG3EG+yzWoY4VZvlJkbubV4RCR1bDz58oXXSBTmgERxcnlXWRiGK3EblUg9M5ebJrCbK8uIHlKHaV9ylp4dx9VaePCoRsduBHIyFfJ3N3d+48KVSjyijFAuv2CB4s0jcNrQB2QA+rQ3WF1EqCLNqgu/uu9Lbc8gAd1DyGjc80B3WfI5+rkIbYiH7pIlbfwtrdL/AK183Who00UZc0u4L7Ff5/Re6Pxn0iAF0TNRJJX9rK/cr5jHG5jQGsPnwmEvHJaz6u/6SyUes6p8Z6jWelkPy2WCAHEH8yF5/q3VpeovZJqI4A6Npa0tbmvc91nHa692oH0aELhCxpJ3PP8AyKSRFeeVzyRu/IcJDhWLs+Ucj3ONABrfAFIAMErpGa0NHhgytCJ9GgVnae/lNV+BtCysVqMWNtyBXo+MFVoGHJ7q4xhY2ypViHMtuKtBnad2E2wByq883p2tRUCQfNaGnvSa1pLgFnhxa8Gu9rZiqg7GVakOja1jbPPZKdJskJ7HBUPkJclO/lZVajAc++QMqZSP0SowYoQ0nLjZHjwhJLigIYyhc9rASTQHdS5wDSTgLL1EsmpkDI/wX+qsmpaZI9+sl2sJEY591ZYxsYDW8BdDD8qIDv3UFpslUGT3BSXPDnEPH5rtxtC4bshAiRjM7TSUSQDZJpE7dZvhQ5ttOeVWSy4d+VLSKQluPZE1uW4rK0jTgAoDwrBfkMbyq8foaDSs6WaPfbuVhtQMjYGUAXP8Dskuk1Up9LHD8loRsddj0tCIOmlcRCAGj+5xU0xlE6lvLTX0QGUj+o0ha5jkaCHEOxnCozNeSS0ivBVl1LFWQgtsFXo5DsGTVKhLQBAFO7qxp3mg08hWwlXWm+TSM/iH1SWAk4T69BNcYWWgfN3PNlHuDWlx4SA2s+Ev1TyFpwwdr5TEI1Ez53bGXsvPureliETRj1JscTQPS0BOLCUtMLe66S3DwUb2kGih2Em7UVXkBCTucDQV/YXCj3SnaWzgrWpiru3coCwVynO0zgcHuhEZAO5VCSOy4NA2k+UxwJ4UtjJjJ/RVFgOLgGhXNPpRQc8JekjG0PPZG52ok3CMANHus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  <p:sp>
        <p:nvSpPr>
          <p:cNvPr id="13320" name="AutoShape 12" descr="data:image/jpeg;base64,/9j/4AAQSkZJRgABAQAAAQABAAD/2wBDAAkGBwgHBgkIBwgKCgkLDRYPDQwMDRsUFRAWIB0iIiAdHx8kKDQsJCYxJx8fLT0tMTU3Ojo6Iys/RD84QzQ5Ojf/2wBDAQoKCg0MDRoPDxo3JR8lNzc3Nzc3Nzc3Nzc3Nzc3Nzc3Nzc3Nzc3Nzc3Nzc3Nzc3Nzc3Nzc3Nzc3Nzc3Nzc3Nzf/wAARCAEfALADASIAAhEBAxEB/8QAGwAAAgMBAQEAAAAAAAAAAAAAAgMBBAUABgf/xAA2EAABBAEDAwIDBwMFAQEBAAABAAIDESEEEjEFQVEiYQYTcRQjMoGRobEzQsEVUmLR8PFy4f/EABgBAQEBAQEAAAAAAAAAAAAAAAABAgME/8QAHBEBAQEBAQEBAQEAAAAAAAAAAAERAjEhQVFh/9oADAMBAAIRAxEAPwDy0k5c5xNkk2TfdRFNeK91Xe7NWpY77wAf7SvI9hj5SDaAyEVaF1GyUJygL5pPlR8w+EA7eVNWUDPmFQXmiULkDjQpBLpClulIQuJpKJsBUPMxpR8090olSeQqG/NK4ymkB5QE5pEG6U2gMx8lCbKWRaBpmNXa75xSDwp8IG/NJP1XOkOUo9l3fvSIa2V1oxOfmX24yUgC0UYyqNF5q6Uw/wBV3swqH5KNjdssvtGP3IWGkHyhOApIQuQRuyja4YtKAG5GBQtAT3DwkFxrj9kbjyB3SiPKDnu9PCRuvtymvFhLOKwqOvujDh+SAgVlSQBkcIgnvAPhCTkKDVqLJPugm/ZA4qSeUBPkZVHEgYUuIBQd+ERpEcTlQSp/uGF20H9FRLXElEw0R9ULAA7CYACVFaN09E1+58z+xa0fp/8AEEhyUUdCJx8kLMVxOOMpZOR3RuIAJCWMoJDbdZUOPZS4gJbig61BpdilJ80gW4gDISzXKmR7YxR58JW58lbWke9KoY6kTqoUji0zjW9xyrn2WJrLfmuRamjNvNBDdFWJomNl2Rkl1Elp7Kj9pZu2vBb9VYGuwgu0RzxlcRSqA/uXE5+qk1yo7jCCbFj/ACpvsFByUQrdxhUSw8o2m3DI5Qtoo2AXkBRV6UUSoa70bR2RSgX7lLbW1ZiiLsIW8KSLHClowgF5S3UUx4B7IC1AI5S5nuP3cZz3I7KdTIYwA3Dnceyf03Ql7Q48+LsqoXpNBu9UgdVchaMeyEVsFcWBgrSi6fqZIt0UEgxRtvI/yj/0uYAXCR+SzauMlzST+Gm2eOx/wmPa1sIcXZrg91uQdFfM4bmlvnsrw6FAwW4We9qaPGx6Vwa6d7S0v4Ht/wCtYWvip5oVfsvpOs0Ub2baoDAWDr+itkaSMY5AVnSY8bp9QYztdlv8K/YNKnrtIdLOWuCPSybgWE5HC6e/WT3UooA/VEK7hQ4ZCioIsqWjOSpC4c0g5vKdFyTV4QMomqT2EdwirElEE3lLaRSJ5yUtpWFMsKS73QAqfqqOccruyg8hEACFAmHSjV6p9mg1opfRPhfokMOiZNMwGR43bT2C8B0qb5etc0jk0vqHTZN0EZvBAU6Gq1jA2gAB7JRiYHfhHKJrzQ9Khz80VgLlY0UWgDyqmrfigVYlf+qoanc6u6oytXIWuq1naicsBzavamN5cb4CxtcSLC0POdde17xgbrWRB6ZmEdzS0eph24khZpNHHPIXXnxi+tKqXHkKTxmsrjyFFQQApbgru64m+3CA2DN2mt/ESlRn+VYioEefdFc8+6W05pS854QtPssqb2U9sIbHfKIcFBBu1INKDkhR3QJk+51AkbdHJX1Dott0MBf3aCvnEmlmk0T9QIXOiYcvrAXudNqpH9O05h/CYxnxhZ6HqPnRbfxC/FpT5W2Mg+6+f6/U6vc6TTzSEMdlzR6b+qZ0zruoBbFK4uJPdTB7h72Bo9QWX1Dqmn0vqke0dkvXOlbpmvHNLw/VdQ6SVwfbjfHZJNG1rOuxyv2wgv8AoszUarebNgnys+JkkbhbixxOG7LH82nGYahhDq3DuFvEK1kYkjdfcWvPPbTiLXpZcQkE9sLL0Okj1Ur36h+yBmXEd/Za5uJXctH0Rd0zUu3yARQtjYctoZpJJygnuiblA3PKYMDCCWizxSsQtHmvdIa6if5RhxwPdRXOIslCFJPJwhulFMB90YIAS28JlYQTgIDzhEh5PsiPQ/DrHyx7R/Tc1zHtcba7vkfmtrQ6YfZpdKx3pY9zWlpuh/8Ay1g/C0rftMmnfVSC2/Uf+/Zej6PCNG6YvaRvkuvGFmqrv6M1uncx0z/mCvlv2ghgHgdvqlaPoMLSHCztFkkUCfK9JG9k4dxjAUzRNZCGtouNLOqz+sObHpY23djlee+wRSOD3MB7m16L4hja1jabRHJ91hRSEuABNeFYgZdNFJIJPkNDvNcpX+mMZE9xYLJvhabcG3DjjCra2f5bHAcKjzuvAjsLPZFK2AMjbh53VXKZrpjJMc9+Fe0LvlN3yFhv0sAyQPK15EBqQNzJXAYhJoClj1+a0Opzl8hY22tAoA81zZ+qonsrBLQEWKKEYIUf3Kgg3CawNS25Np8LRk3kKKAgWcoAMIyoAsKAmCynACuUtuExANIWgAkIjyhODaCzotR9l1LJm/2Oz7juvevdu0onaWuiLNwf/cV85YckeVZb1DVDS/ZhO8RcbbWbB9B0rjRI+lq7M8RRRyP43CzzSyeh6gTaCJ5o20Zrv3WjJJce0ndu7UsqzPiTqujMbRG4EjkLF6bqYdRqWtj5ySm9U6VumDoY6bdmlX0sP2V27ActTxGvrKDQQKCyde4CNxvkK5qdSHQ4d27LF1UjtrgXcDjykGHO7bLurgrQd1GNmm2wsPzCK3EcBZ0vqeb7KDzhbxHPO8lzjZJ5UEKDwpCqJXAZXAWVIHq5QGwAFWI2t3VSQwG1ajwRwo0r0DeFIaELsXSJl7VAQoD3Ug+UvhSCgZhLIRG6CFBwochReFJ4UAX3/JB6X4U1QDHQOPBJaPZbeo0DZ7kdqp2EjiN9UvEaSZ0E7JGGtp7eO691pohNGCXmscLPUwjA1Wnjhe6Ea3VxM/up+6/2We3pumdKdkspb/8As2f4Xs3dI07gXSyHPus/V9O0sJ+7eUlGWIodPFUVjvlxP8rG1c1l1rU172wNcLvxa89M8vkIvC1IgCNwJHJKGN+5z2OaWyMNOaexWv0Dp7tbro27fuozvkPahwPzVH4kDYevakxAD1C67mhasv4K4AXAUVDHNeLCKlUd4UgZQ53ImDKB0YzwntLXFJYjYLddqNEE5Rxmwlnuij4UDDkZQcBETSB3Co4vCjdkUhP1RFtVkHvhQSOEQFBQ0ACyiYL4QEwFe/dpn6PT6VwJ2yQscDz2FrxEMeL5K+uaaGHVdI00MlFvyGfUHb/Kz1R4zVa6aMXgiu3dYur6pISScH6L0XWumzaN33jS6I/hkHB/6KwH9Pm1byNPFYHLzho/NIMTU6h8zrJP0VnpHSNR1OcbRshB9Uh4/LytnTdBgicHalwmd/tqmj/teg0gbEwCg2sABW3+IAxaTovTXuY3bHG0uJvLj7+6+X6uZ2o1MszzbpHlx+pK9Z8bdSst0Mbskh8lHt2H+V48rXM/UtQC5rraaVmOYHD8Huq4FlG1vrytC1jsVLTlIAId6SjZICPVghQWozRRsy4+VWhdud+IK3GwWST34UaVMG+VLO6Ed7RNpQGFDuLUiq5XUKVAEeFLRmqKNsd0TgJ7GNYMDPuoFNjPLsBMbQAoIT6z7BMA9kDonZql9T+Gp2y9I0rjR+6Y1xA7gV/hfKg4Ype5+BdT8zp08JJ+5lIA/wCJF/ySs9T4PR9Q1kDNdFonNa8SD77cLDQQa/Mn+FX6jpmDAbVD0gDAC8p1TqjnP19zmFvzXWQL3Vho/QL0Hwx1M9T6Ux89GeH7uT3oYP5j/KzmCodFcjgBQH8Kv1EHRwSTSOLWRgk+9L0m2N3NfULwXxl1cal79BpyCxj/ALx4/uI7fkrPo8brJn6rVSTyG3PNn2VauytPZm0oMyV2ZQxmFIHrI8AJgaAhaPvj9AoDoEKA2ymbbXNAvJz9EC2tc19jBVuCQ7iHf/UDWg90xjGh1+6KptfdpjO6rg5KczIyVFO5wE1jQG8JcQ5PsmA/wpQV9qUv7NHKBv4rQuLjuLORwoGgeER54CRA+YuqSHaP9wIpWNvItVAl1WSvUfA2rigdrzM+mta15A/97LyxHA7d1c6FN8vqz9OcjU6dzAP+QyP4KX7Bs9XZHpo9rN5mkluweWH8X7rV+GITopnB9sc9nqsgh4Bwf/eVlOli1PS4C54Zqoom7XeWnNfvlI1+rk6c7p7WTkStp0kMg7XwD9CVn/Feq+KOpN6boTFA6tTMNra5aO7l80kILiRwPK2/ibUmTWOt+8uFA3w3/wB/CwHZsK8xKU/JPCgNslSeccqHSRRi3vDfbutoJrEpw26hvuFH22CjRcfoEsahs8rNjXWPKZTYtKG/ipHWEEZuR1op0bc8J7GknH6qrJIGDjPCs6V1ss/iPlQZXBTYjhLFKW4SqtxH0IgcqGt2xNPnlQQNwIQPGGjaOe6iyTyoaRRpTxz+6yOBzgpoPpSBXlMBIag4DKTLO7R9R0mqZzE8O+tHhOb9FT6oMRu8FWJXo+otbtZqojcBkc5nuew/Sl5/qWrl1cxknO9xpjcd1odF1bJIPsk7DJFtLiCa2nAse6pGGI6wvhk3wMFMJFEn3/dJ8B6iR73AvNkAC/olVZRuy7jAQkUVQt3pJKj5THxj5ga4k9wjqyoIOEQI08LDbWAKWtaDYr9EzmihPBRXOKCAWXE834Ql4aC4mgPKmJzjGXkbbOB7KoVLcmpZHk0bK0ILGbvx9Vnaf1ap30V8UHZSkZwu0bRhLY6yrETdzgB5UrS1YYxrXcJMmPwnCe7aQWnsqMjdoJjNt8KC0CQAU2rHP5pDHWwe4TGZO3wgnb3RgYU1nhSBi1AI9+VX6m3dp7HYgqzhK1bQ7TuHelYVT0k3yrF4c3acdlfkiEDDG0g5JscFZuhZ82YAjAyVoync9W+pAhtNvuhP4soz45Q3R4yg6s0Fw8Ej/tRnupCDn1YylPIDS4mgPKMkNBc7DR3KzpZvtEu0f029vKsiWiaXamUciMGwD3VmZ1CgUuDAJpJlfZ91UN039R7j4pXIWPlfZw2+VS0gBc7d+G/1V9kguhx7JVnjKisGlb07i17Sqt05WIAXEHws1YtTPZyTRVMt3NOx4CtENkad1Wq8mnYASDSQo9PYYA7kJxO1zXX9VVhIa0tDrynWXkAJhq5RJGUYvygiNtA8YKPhZUJFZ5tLk4PikTjjCA26mjklUL0kP2eN7u7z+ylxs5TJT27JVElVB5QnueSi70UJ5ooOycImtJXBvlez+FehfJc3W65gMpFwwkWR715UtwfOdXM7UPLG4Y00R3v3QQsIX2Pr/wAL6Dq2nL52iLUhvomYKI+vkf8Aa+Wa3QT9O1b9LqmbXt4I4cPI8hWdamK34WnKquNuJViUHgZtVngNwCD9FuJTdO2R5LWmm9yVdEjWEMjdudfKqQf0/wAJIWhoYAXAubtHlSkZd+pX9KAI8nJKzW3uWiG3EG+yzWoY4VZvlJkbubV4RCR1bDz58oXXSBTmgERxcnlXWRiGK3EblUg9M5ebJrCbK8uIHlKHaV9ylp4dx9VaePCoRsduBHIyFfJ3N3d+48KVSjyijFAuv2CB4s0jcNrQB2QA+rQ3WF1EqCLNqgu/uu9Lbc8gAd1DyGjc80B3WfI5+rkIbYiH7pIlbfwtrdL/AK183Who00UZc0u4L7Ff5/Re6Pxn0iAF0TNRJJX9rK/cr5jHG5jQGsPnwmEvHJaz6u/6SyUes6p8Z6jWelkPy2WCAHEH8yF5/q3VpeovZJqI4A6Npa0tbmvc91nHa692oH0aELhCxpJ3PP8AyKSRFeeVzyRu/IcJDhWLs+Ucj3ONABrfAFIAMErpGa0NHhgytCJ9GgVnae/lNV+BtCysVqMWNtyBXo+MFVoGHJ7q4xhY2ypViHMtuKtBnad2E2wByq883p2tRUCQfNaGnvSa1pLgFnhxa8Gu9rZiqg7GVakOja1jbPPZKdJskJ7HBUPkJclO/lZVajAc++QMqZSP0SowYoQ0nLjZHjwhJLigIYyhc9rASTQHdS5wDSTgLL1EsmpkDI/wX+qsmpaZI9+sl2sJEY591ZYxsYDW8BdDD8qIDv3UFpslUGT3BSXPDnEPH5rtxtC4bshAiRjM7TSUSQDZJpE7dZvhQ5ttOeVWSy4d+VLSKQluPZE1uW4rK0jTgAoDwrBfkMbyq8foaDSs6WaPfbuVhtQMjYGUAXP8Dskuk1Up9LHD8loRsddj0tCIOmlcRCAGj+5xU0xlE6lvLTX0QGUj+o0ha5jkaCHEOxnCozNeSS0ivBVl1LFWQgtsFXo5DsGTVKhLQBAFO7qxp3mg08hWwlXWm+TSM/iH1SWAk4T69BNcYWWgfN3PNlHuDWlx4SA2s+Ev1TyFpwwdr5TEI1Ez53bGXsvPureliETRj1JscTQPS0BOLCUtMLe66S3DwUb2kGih2Em7UVXkBCTucDQV/YXCj3SnaWzgrWpiru3coCwVynO0zgcHuhEZAO5VCSOy4NA2k+UxwJ4UtjJjJ/RVFgOLgGhXNPpRQc8JekjG0PPZG52ok3CMANHus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  <p:sp>
        <p:nvSpPr>
          <p:cNvPr id="13321" name="AutoShape 14" descr="https://encrypted-tbn0.gstatic.com/images?q=tbn:ANd9GcQK9BJzGy8XkJT9IOSv0smWdu0--fVCCknRXYpo9l07Wnx1sJKUhQ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  <p:sp>
        <p:nvSpPr>
          <p:cNvPr id="13322" name="AutoShape 16" descr="https://encrypted-tbn0.gstatic.com/images?q=tbn:ANd9GcQK9BJzGy8XkJT9IOSv0smWdu0--fVCCknRXYpo9l07Wnx1sJKUhQ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  <p:sp>
        <p:nvSpPr>
          <p:cNvPr id="13323" name="AutoShape 18" descr="https://encrypted-tbn3.gstatic.com/images?q=tbn:ANd9GcSzY6IfjL7DOBDlXa19Ex_PJkgEqguyeJ-iCdUiNXGZF4IQWuzPOw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  <p:pic>
        <p:nvPicPr>
          <p:cNvPr id="13324" name="Picture 20" descr="C:\Users\admin\Downloads\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765175"/>
            <a:ext cx="31321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AutoShape 22" descr="https://encrypted-tbn0.gstatic.com/images?q=tbn:ANd9GcQK9BJzGy8XkJT9IOSv0smWdu0--fVCCknRXYpo9l07Wnx1sJKUhQ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zawartości 1"/>
          <p:cNvSpPr>
            <a:spLocks noGrp="1"/>
          </p:cNvSpPr>
          <p:nvPr>
            <p:ph idx="1"/>
          </p:nvPr>
        </p:nvSpPr>
        <p:spPr>
          <a:xfrm>
            <a:off x="250825" y="404813"/>
            <a:ext cx="8893175" cy="5903912"/>
          </a:xfrm>
        </p:spPr>
        <p:txBody>
          <a:bodyPr/>
          <a:lstStyle/>
          <a:p>
            <a:r>
              <a:rPr lang="pl-PL" dirty="0" smtClean="0"/>
              <a:t>W maju 1942 roku dyrektorowi Romanowi Czerneckiemu zostało wręczone upoważnienie przewodniczenia na egzaminach dojrzałości. </a:t>
            </a:r>
          </a:p>
          <a:p>
            <a:r>
              <a:rPr lang="pl-PL" dirty="0" smtClean="0"/>
              <a:t>Tego samego miesiąca Powiatowa Komisja Oświaty i Kultury przydzieliła Romanowi Czerneckiemu funkcję przedstawiciela szkolnictwa średniego.</a:t>
            </a:r>
          </a:p>
          <a:p>
            <a:r>
              <a:rPr lang="pl-PL" dirty="0" smtClean="0"/>
              <a:t>1 czerwca 1942 roku decyzją władz Polski Podziemnej, placówce słupskiej nadano tytuł </a:t>
            </a:r>
            <a:r>
              <a:rPr lang="pl-PL" b="1" dirty="0" smtClean="0">
                <a:solidFill>
                  <a:srgbClr val="C00000"/>
                </a:solidFill>
              </a:rPr>
              <a:t>GIMNAZJUM  i  LICEUM  ZIEMI  WŁOSZCZOWSKIEJ</a:t>
            </a:r>
          </a:p>
          <a:p>
            <a:pPr algn="ctr">
              <a:buFont typeface="Wingdings 3" pitchFamily="18" charset="2"/>
              <a:buNone/>
            </a:pPr>
            <a:r>
              <a:rPr lang="pl-PL" b="1" dirty="0" smtClean="0">
                <a:solidFill>
                  <a:srgbClr val="C00000"/>
                </a:solidFill>
              </a:rPr>
              <a:t>    (</a:t>
            </a:r>
            <a:r>
              <a:rPr lang="pl-PL" b="1" dirty="0" err="1" smtClean="0">
                <a:solidFill>
                  <a:srgbClr val="C00000"/>
                </a:solidFill>
              </a:rPr>
              <a:t>GiLZW</a:t>
            </a:r>
            <a:r>
              <a:rPr lang="pl-PL" b="1" dirty="0" smtClean="0">
                <a:solidFill>
                  <a:srgbClr val="C00000"/>
                </a:solidFill>
              </a:rPr>
              <a:t>) w Słupi Jędrzejowskiej</a:t>
            </a:r>
          </a:p>
          <a:p>
            <a:pPr algn="ctr">
              <a:buFont typeface="Wingdings 3" pitchFamily="18" charset="2"/>
              <a:buNone/>
            </a:pPr>
            <a:r>
              <a:rPr lang="pl-PL" dirty="0" smtClean="0">
                <a:solidFill>
                  <a:srgbClr val="C00000"/>
                </a:solidFill>
              </a:rPr>
              <a:t>Było to jednoznaczne z nadaniem szkole uprawnień państwowych.</a:t>
            </a:r>
          </a:p>
        </p:txBody>
      </p:sp>
      <p:pic>
        <p:nvPicPr>
          <p:cNvPr id="21506" name="Picture 2" descr="C:\Users\admin\Downloads\Flaga_PPP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580063"/>
            <a:ext cx="1584325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ymbol zastępczy zawartości 1"/>
          <p:cNvSpPr>
            <a:spLocks noGrp="1"/>
          </p:cNvSpPr>
          <p:nvPr>
            <p:ph idx="1"/>
          </p:nvPr>
        </p:nvSpPr>
        <p:spPr>
          <a:xfrm>
            <a:off x="179388" y="981075"/>
            <a:ext cx="8785225" cy="6551613"/>
          </a:xfrm>
        </p:spPr>
        <p:txBody>
          <a:bodyPr/>
          <a:lstStyle/>
          <a:p>
            <a:r>
              <a:rPr lang="pl-PL" sz="2500" smtClean="0"/>
              <a:t>Utrzymanie tak rozległej tajnej organizacji szkolnej            i zapewnienie jej bezpieczeństwa  graniczyło                        z cudem. Cud ten był ciężko wypracowany:                           </a:t>
            </a:r>
            <a:r>
              <a:rPr lang="pl-PL" sz="2500" smtClean="0">
                <a:solidFill>
                  <a:srgbClr val="C00000"/>
                </a:solidFill>
              </a:rPr>
              <a:t>Roman Czernecki sam będąc członkiem AK</a:t>
            </a:r>
            <a:r>
              <a:rPr lang="pl-PL" sz="2500" smtClean="0"/>
              <a:t> </a:t>
            </a:r>
            <a:r>
              <a:rPr lang="pl-PL" sz="2500" smtClean="0">
                <a:solidFill>
                  <a:srgbClr val="C00000"/>
                </a:solidFill>
              </a:rPr>
              <a:t>(pseudonim „Wrzos”)</a:t>
            </a:r>
            <a:r>
              <a:rPr lang="pl-PL" sz="2500" smtClean="0"/>
              <a:t>, pozostawał w ścisłym kontakcie  z dowództwami rozbudowanych na tym terenie leśnych oddziałów AK, BCh i AL, a one ściśle współpracowały dla zapewnienia ochrony tajnym kompletom nauczania. Dzięki działaniom wywiadów tych organizacji, w porę wysyłających ostrzeżenia, udało się uniknąć wielu wpadek                                       i dekonspiracji.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017962"/>
          </a:xfrm>
        </p:spPr>
        <p:txBody>
          <a:bodyPr/>
          <a:lstStyle/>
          <a:p>
            <a:r>
              <a:rPr lang="pl-PL" dirty="0" smtClean="0"/>
              <a:t>W roku szkolnym 1942/1943 pod koniec czerwca Tajne Nauczanie otrzymało </a:t>
            </a:r>
          </a:p>
          <a:p>
            <a:pPr>
              <a:buFont typeface="Wingdings 3" pitchFamily="18" charset="2"/>
              <a:buNone/>
            </a:pPr>
            <a:r>
              <a:rPr lang="pl-PL" dirty="0" smtClean="0"/>
              <a:t>  od Delegata Rządu okręgu radomskiego                        za pośrednictwem wizytatora dotację                           w wysokości 3750zł, a to pozwoliło rozwijać szkolnictwo.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 </a:t>
            </a:r>
            <a:r>
              <a:rPr lang="pl-PL" sz="3200" dirty="0" smtClean="0"/>
              <a:t>Dotacje </a:t>
            </a:r>
            <a:r>
              <a:rPr lang="pl-PL" sz="3200" dirty="0" smtClean="0"/>
              <a:t>i nagrody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Roman Czernecki chcąc założyć Filię Tajnego UJ, złożył propozycję dr Małeckiemu, wybitnemu działaczowi konspiracyjnemu i uzyskał jego akceptację. Ostatecznie zadecydowano                                   o utworzeniu kierunku lekarskiego, filozoficznego, polonistyki, rolnictwa, ekonomii                      i prawa. Uzgodniono lokalizację kursów w Słupi                     i Sędziszowie oraz terminy wykładów, ćwiczeń, konsultacji i kolokwiów. Zajęcia te prowadzili wytypowani przez dziekana samodzielni                          i pomocniczy pracownicy.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/>
              <a:t>Otwarcie Filii Tajnego                        Uniwersytetu Jagiellońskiego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213"/>
          </a:xfrm>
        </p:spPr>
        <p:txBody>
          <a:bodyPr/>
          <a:lstStyle/>
          <a:p>
            <a:r>
              <a:rPr lang="pl-PL" smtClean="0"/>
              <a:t>W ciągu blisko pięcioipółletniej pracy ośrodek słupski objął nauczaniem 938 dziewcząt                       i chłopców.</a:t>
            </a:r>
          </a:p>
          <a:p>
            <a:r>
              <a:rPr lang="pl-PL" smtClean="0"/>
              <a:t>Egzamin dojrzałości złożyło 98 osób.</a:t>
            </a:r>
          </a:p>
          <a:p>
            <a:r>
              <a:rPr lang="pl-PL" smtClean="0"/>
              <a:t>Na kursach uniwersyteckich podjęło studia  98 młodych ludzi.</a:t>
            </a:r>
          </a:p>
          <a:p>
            <a:endParaRPr lang="pl-PL" smtClean="0"/>
          </a:p>
          <a:p>
            <a:pPr algn="ctr">
              <a:buFont typeface="Wingdings 3" pitchFamily="18" charset="2"/>
              <a:buNone/>
            </a:pPr>
            <a:r>
              <a:rPr lang="pl-PL" smtClean="0"/>
              <a:t>  </a:t>
            </a:r>
            <a:r>
              <a:rPr lang="pl-PL" smtClean="0">
                <a:solidFill>
                  <a:srgbClr val="0070C0"/>
                </a:solidFill>
              </a:rPr>
              <a:t>Była to działalność zawsze niebezpieczna                   i grożąca dekonspiracją i represją. Wielu nauczycieli tajnego nauczania w Słupi zostało rozstrzelanych bądź zginęło w obozach.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/>
              <a:t>Bilans zysków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58112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perspectiveContrastingRightFacing"/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Szkoła przetrwała trudne lata wojny                             i przeniosła swoją działalność do pobliskich Szczekocin...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7008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3600" dirty="0" smtClean="0">
                <a:solidFill>
                  <a:srgbClr val="C00000"/>
                </a:solidFill>
              </a:rPr>
              <a:t>Ślady przeszłości są ciągle żywe…</a:t>
            </a: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Tablica pamiątkowa poświęcona wybitnemu Profesorowi Romanowi Czerneckiemu                                        w Gimnazjum Publicznym                                                         im. Romana Czerneckiego w Słupi</a:t>
            </a: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endParaRPr lang="pl-PL" sz="2800" dirty="0">
              <a:solidFill>
                <a:srgbClr val="C00000"/>
              </a:solidFill>
            </a:endParaRPr>
          </a:p>
        </p:txBody>
      </p:sp>
      <p:pic>
        <p:nvPicPr>
          <p:cNvPr id="2765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2565400"/>
            <a:ext cx="6985000" cy="3929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-387424"/>
            <a:ext cx="8640960" cy="3600400"/>
          </a:xfrm>
          <a:scene3d>
            <a:camera prst="orthographicFront"/>
            <a:lightRig rig="soft" dir="t"/>
          </a:scene3d>
          <a:sp3d>
            <a:bevelT prst="angle"/>
          </a:sp3d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400" dirty="0" smtClean="0">
                <a:solidFill>
                  <a:srgbClr val="C00000"/>
                </a:solidFill>
              </a:rPr>
              <a:t>Tablica pamiątkowa umieszczona w dawnym dworze                                 (obecnie w Urzędzie Gminy Słupia)                                                                                  </a:t>
            </a:r>
            <a:r>
              <a:rPr lang="pl-PL" sz="2400" dirty="0" smtClean="0"/>
              <a:t>„W tej wsi, w czasie okupacji hitlerowskiej powstały                     i działały: Tajne Liceum i Gimnazjum oraz Filia Tajnego Uniwersytetu Jagiellońskiego z wydziałami filozoficznym, polonistycznym, lekarskim, rolnictwa, ekonomii i prawa”</a:t>
            </a:r>
            <a:endParaRPr lang="pl-PL" sz="2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9632" y="2780928"/>
            <a:ext cx="6736070" cy="3789040"/>
          </a:xfrm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/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pl-PL" sz="12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800" b="1" dirty="0" smtClean="0"/>
              <a:t>Panie Profesorze Romanie Czernecki,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400" b="1" dirty="0" smtClean="0">
                <a:solidFill>
                  <a:srgbClr val="002060"/>
                </a:solidFill>
              </a:rPr>
              <a:t>   </a:t>
            </a:r>
            <a:r>
              <a:rPr lang="pl-PL" sz="2400" dirty="0" smtClean="0">
                <a:solidFill>
                  <a:srgbClr val="002060"/>
                </a:solidFill>
              </a:rPr>
              <a:t>My uczniowie gimnazjum dziękujemy Panu za wspaniałą lekcję patriotyzmu i postawy obywatelskiej.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400" dirty="0" smtClean="0">
                <a:solidFill>
                  <a:srgbClr val="002060"/>
                </a:solidFill>
              </a:rPr>
              <a:t>   Dziś nasi nauczyciele kontynuują „dzieło” zapoczątkowane przez Pana, a Edukacyjna Fundacja im. prof. Romana Czerneckiego pomaga młodzieży rozwijać talenty </a:t>
            </a:r>
            <a:r>
              <a:rPr lang="pl-PL" sz="2400" dirty="0" smtClean="0">
                <a:solidFill>
                  <a:srgbClr val="002060"/>
                </a:solidFill>
              </a:rPr>
              <a:t>i uzdolnienia w </a:t>
            </a:r>
            <a:r>
              <a:rPr lang="pl-PL" sz="2400" dirty="0" smtClean="0">
                <a:solidFill>
                  <a:srgbClr val="002060"/>
                </a:solidFill>
              </a:rPr>
              <a:t>najlepszych liceach </a:t>
            </a:r>
            <a:r>
              <a:rPr lang="pl-PL" sz="2400" dirty="0" smtClean="0">
                <a:solidFill>
                  <a:srgbClr val="002060"/>
                </a:solidFill>
              </a:rPr>
              <a:t>                     w </a:t>
            </a:r>
            <a:r>
              <a:rPr lang="pl-PL" sz="2400" dirty="0" smtClean="0">
                <a:solidFill>
                  <a:srgbClr val="002060"/>
                </a:solidFill>
              </a:rPr>
              <a:t>Polsce</a:t>
            </a:r>
            <a:r>
              <a:rPr lang="pl-PL" sz="2400" dirty="0" smtClean="0">
                <a:solidFill>
                  <a:srgbClr val="002060"/>
                </a:solidFill>
              </a:rPr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000" dirty="0" smtClean="0">
                <a:solidFill>
                  <a:srgbClr val="002060"/>
                </a:solidFill>
              </a:rPr>
              <a:t> </a:t>
            </a:r>
            <a:r>
              <a:rPr lang="pl-PL" sz="2000" dirty="0" smtClean="0">
                <a:solidFill>
                  <a:srgbClr val="002060"/>
                </a:solidFill>
              </a:rPr>
              <a:t>                                      </a:t>
            </a:r>
            <a:r>
              <a:rPr lang="pl-PL" sz="2000" b="1" dirty="0" smtClean="0">
                <a:solidFill>
                  <a:srgbClr val="002060"/>
                </a:solidFill>
              </a:rPr>
              <a:t> </a:t>
            </a:r>
            <a:endParaRPr lang="pl-PL" sz="2000" b="1" dirty="0" smtClean="0">
              <a:solidFill>
                <a:srgbClr val="00206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000" b="1" dirty="0" smtClean="0">
                <a:solidFill>
                  <a:srgbClr val="002060"/>
                </a:solidFill>
              </a:rPr>
              <a:t> </a:t>
            </a:r>
            <a:r>
              <a:rPr lang="pl-PL" sz="2000" b="1" dirty="0" smtClean="0">
                <a:solidFill>
                  <a:srgbClr val="002060"/>
                </a:solidFill>
              </a:rPr>
              <a:t>                                                        </a:t>
            </a:r>
            <a:r>
              <a:rPr lang="pl-PL" sz="2000" dirty="0" smtClean="0">
                <a:solidFill>
                  <a:srgbClr val="002060"/>
                </a:solidFill>
              </a:rPr>
              <a:t>Z </a:t>
            </a:r>
            <a:r>
              <a:rPr lang="pl-PL" sz="2000" dirty="0" smtClean="0">
                <a:solidFill>
                  <a:srgbClr val="002060"/>
                </a:solidFill>
              </a:rPr>
              <a:t>poważaniem,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sz="2000" dirty="0" smtClean="0">
              <a:solidFill>
                <a:srgbClr val="002060"/>
              </a:solidFill>
            </a:endParaRPr>
          </a:p>
          <a:p>
            <a:pPr marL="365760" indent="-256032" algn="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000" dirty="0" smtClean="0">
                <a:solidFill>
                  <a:srgbClr val="002060"/>
                </a:solidFill>
              </a:rPr>
              <a:t>Michał Stępień</a:t>
            </a:r>
          </a:p>
          <a:p>
            <a:pPr marL="365760" indent="-256032" algn="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000" dirty="0" smtClean="0">
                <a:solidFill>
                  <a:srgbClr val="002060"/>
                </a:solidFill>
              </a:rPr>
              <a:t>uczeń Gimnazjum Publicznego</a:t>
            </a:r>
          </a:p>
          <a:p>
            <a:pPr marL="365760" indent="-256032" algn="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000" dirty="0" smtClean="0">
                <a:solidFill>
                  <a:srgbClr val="002060"/>
                </a:solidFill>
              </a:rPr>
              <a:t>im. Romana Czerneckiego w Słupi</a:t>
            </a:r>
          </a:p>
          <a:p>
            <a:pPr marL="365760" indent="-256032" algn="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400" b="1" dirty="0" smtClean="0">
                <a:solidFill>
                  <a:srgbClr val="002060"/>
                </a:solidFill>
              </a:rPr>
              <a:t>                          </a:t>
            </a:r>
          </a:p>
          <a:p>
            <a:pPr marL="365760" indent="-256032" algn="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400" b="1" dirty="0" smtClean="0">
                <a:solidFill>
                  <a:srgbClr val="002060"/>
                </a:solidFill>
              </a:rPr>
              <a:t>                                           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400" b="1" dirty="0" smtClean="0">
                <a:solidFill>
                  <a:srgbClr val="002060"/>
                </a:solidFill>
              </a:rPr>
              <a:t> </a:t>
            </a:r>
            <a:endParaRPr lang="pl-PL" sz="2400" dirty="0" smtClean="0">
              <a:solidFill>
                <a:srgbClr val="002060"/>
              </a:solidFill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5976937"/>
          </a:xfrm>
        </p:spPr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pl-PL" sz="32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3200" b="1" dirty="0" smtClean="0"/>
              <a:t>DZIĘKUJĘ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3200" b="1" dirty="0" smtClean="0"/>
              <a:t>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3200" b="1" dirty="0" smtClean="0"/>
              <a:t> ZA 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pl-PL" sz="32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3200" b="1" dirty="0" smtClean="0"/>
              <a:t>UWAGĘ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pl-PL" sz="32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pl-PL" sz="20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000" b="1" dirty="0" smtClean="0"/>
              <a:t>Źródło: Roman Czernecki „Z Krzemieńca, Borysławia…”,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2000" b="1" dirty="0" smtClean="0"/>
              <a:t>http://www.efc.edu.pl</a:t>
            </a: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73868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pl-PL" dirty="0" smtClean="0"/>
              <a:t>       </a:t>
            </a:r>
            <a:r>
              <a:rPr lang="pl-PL" b="1" dirty="0" smtClean="0">
                <a:solidFill>
                  <a:srgbClr val="C00000"/>
                </a:solidFill>
              </a:rPr>
              <a:t>Roman Czernecki </a:t>
            </a:r>
            <a:r>
              <a:rPr lang="pl-PL" dirty="0" smtClean="0"/>
              <a:t>pochodził z kresów wschodnich, z wykształconej rodziny,                  która od pokoleń przykładała wagę                           do edukacji. Jego dziadek, Wacław Czernecki, późniejszy właściciel majątku ziemskiego                       w Sielcu, pow. sokalski, ukończył studia na </a:t>
            </a:r>
            <a:r>
              <a:rPr lang="pl-PL" dirty="0" smtClean="0"/>
              <a:t>Uniwersytecie Wiedeńskim. </a:t>
            </a:r>
            <a:r>
              <a:rPr lang="pl-PL" dirty="0" smtClean="0"/>
              <a:t>Zanim zajął się prowadzeniem majątku pracował w Zakładzie Naukowym im. Ossolińskich we Lwowie. </a:t>
            </a:r>
          </a:p>
          <a:p>
            <a:pPr>
              <a:buFont typeface="Wingdings 3" pitchFamily="18" charset="2"/>
              <a:buNone/>
            </a:pPr>
            <a:r>
              <a:rPr lang="pl-PL" dirty="0" smtClean="0"/>
              <a:t>   Przez jakiś czas sprawował godność marszałka powiatu sokalskiego.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>
                <a:solidFill>
                  <a:srgbClr val="002060"/>
                </a:solidFill>
              </a:rPr>
              <a:t>Pochodzenie</a:t>
            </a:r>
            <a:endParaRPr lang="pl-PL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356"/>
          </a:xfrm>
        </p:spPr>
        <p:txBody>
          <a:bodyPr/>
          <a:lstStyle/>
          <a:p>
            <a:r>
              <a:rPr lang="pl-PL" dirty="0" smtClean="0"/>
              <a:t>Ojciec Romana Czerneckiego, Zenon, </a:t>
            </a:r>
            <a:r>
              <a:rPr lang="pl-PL" dirty="0" smtClean="0"/>
              <a:t>                      po </a:t>
            </a:r>
            <a:r>
              <a:rPr lang="pl-PL" dirty="0" smtClean="0"/>
              <a:t>ukończeniu studiów wyższych w Wiedniu przejął z rodzinnego domu zamiłowanie do wiejskiego, spokojnego życia: został zarządcą dużego majątku ziemskiego w </a:t>
            </a:r>
            <a:r>
              <a:rPr lang="pl-PL" dirty="0" err="1" smtClean="0"/>
              <a:t>Horbkowie</a:t>
            </a:r>
            <a:r>
              <a:rPr lang="pl-PL" dirty="0" smtClean="0"/>
              <a:t> należącego do przyjaciół rodziny</a:t>
            </a:r>
            <a:r>
              <a:rPr lang="pl-PL" dirty="0" smtClean="0"/>
              <a:t>.</a:t>
            </a:r>
          </a:p>
          <a:p>
            <a:r>
              <a:rPr lang="pl-PL" b="1" dirty="0" smtClean="0">
                <a:solidFill>
                  <a:srgbClr val="C00000"/>
                </a:solidFill>
              </a:rPr>
              <a:t>Roman Czernecki</a:t>
            </a:r>
            <a:r>
              <a:rPr lang="pl-PL" b="1" dirty="0" smtClean="0"/>
              <a:t> </a:t>
            </a:r>
            <a:r>
              <a:rPr lang="pl-PL" b="1" dirty="0" smtClean="0"/>
              <a:t> </a:t>
            </a:r>
          </a:p>
          <a:p>
            <a:pPr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 </a:t>
            </a:r>
            <a:r>
              <a:rPr lang="pl-PL" dirty="0" smtClean="0"/>
              <a:t>urodził się 14 maja 1904 roku w Sielcu. </a:t>
            </a:r>
            <a:r>
              <a:rPr lang="pl-PL" dirty="0" smtClean="0"/>
              <a:t>U</a:t>
            </a:r>
            <a:r>
              <a:rPr lang="pl-PL" dirty="0" smtClean="0"/>
              <a:t>kończył </a:t>
            </a:r>
            <a:r>
              <a:rPr lang="pl-PL" dirty="0" smtClean="0"/>
              <a:t>filozofię i filologię polską na Uniwersytecie Jana Kazimierza  </a:t>
            </a:r>
            <a:r>
              <a:rPr lang="pl-PL" dirty="0" smtClean="0"/>
              <a:t>we </a:t>
            </a:r>
            <a:r>
              <a:rPr lang="pl-PL" dirty="0" smtClean="0"/>
              <a:t>Lwowie.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zawartości 1"/>
          <p:cNvSpPr>
            <a:spLocks noGrp="1"/>
          </p:cNvSpPr>
          <p:nvPr>
            <p:ph idx="1"/>
          </p:nvPr>
        </p:nvSpPr>
        <p:spPr>
          <a:xfrm>
            <a:off x="250825" y="1481138"/>
            <a:ext cx="7200900" cy="44688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pl-PL" sz="5400" smtClean="0"/>
          </a:p>
          <a:p>
            <a:pPr>
              <a:buFont typeface="Wingdings 3" pitchFamily="18" charset="2"/>
              <a:buNone/>
            </a:pPr>
            <a:endParaRPr lang="pl-PL" sz="5400" smtClean="0"/>
          </a:p>
          <a:p>
            <a:pPr>
              <a:buFont typeface="Wingdings 3" pitchFamily="18" charset="2"/>
              <a:buNone/>
            </a:pPr>
            <a:r>
              <a:rPr lang="pl-PL" sz="5400" smtClean="0"/>
              <a:t>  SŁUPIA</a:t>
            </a:r>
          </a:p>
          <a:p>
            <a:pPr>
              <a:buFont typeface="Wingdings 3" pitchFamily="18" charset="2"/>
              <a:buNone/>
            </a:pPr>
            <a:endParaRPr lang="pl-PL" sz="5400" smtClean="0"/>
          </a:p>
          <a:p>
            <a:pPr>
              <a:buFont typeface="Wingdings 3" pitchFamily="18" charset="2"/>
              <a:buNone/>
            </a:pPr>
            <a:endParaRPr lang="pl-PL" sz="1600" smtClean="0"/>
          </a:p>
          <a:p>
            <a:pPr>
              <a:buFont typeface="Wingdings 3" pitchFamily="18" charset="2"/>
              <a:buNone/>
            </a:pPr>
            <a:endParaRPr lang="pl-PL" sz="1600" smtClean="0"/>
          </a:p>
          <a:p>
            <a:pPr>
              <a:buFont typeface="Wingdings 3" pitchFamily="18" charset="2"/>
              <a:buNone/>
            </a:pPr>
            <a:r>
              <a:rPr lang="pl-PL" sz="1600" smtClean="0"/>
              <a:t>                                                                                  Dwór w Słupi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/>
              <a:t>Etap z życia                                                Profesora Romana Czerneckiego</a:t>
            </a:r>
            <a:endParaRPr lang="pl-PL" sz="3200" dirty="0"/>
          </a:p>
        </p:txBody>
      </p:sp>
      <p:pic>
        <p:nvPicPr>
          <p:cNvPr id="15363" name="Picture 5" descr="C:\Users\admin\Downloads\slupia-jedrzejowska-dw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4125" y="2133600"/>
            <a:ext cx="4738688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099050"/>
          </a:xfrm>
        </p:spPr>
        <p:txBody>
          <a:bodyPr/>
          <a:lstStyle/>
          <a:p>
            <a:r>
              <a:rPr lang="pl-PL" sz="2600" dirty="0" smtClean="0"/>
              <a:t>Trudny czas okupacji oraz sytuacja materialna zmusiła Romana Czerneckiego i jego rodzinę do zamieszkania w Słupi. To tu mieszkali znajomi: współwłaściciel majątku ziemskiego            p. Byszewski i administrator majątku                      p. Krynicki, którzy przyjęli ich z „otwartymi ramionami”. Mimo pewnych trudności związanych z chorobą syna Andrzeja dotarli    oni z Kielc</a:t>
            </a:r>
            <a:r>
              <a:rPr lang="pl-PL" sz="2600" dirty="0" smtClean="0">
                <a:latin typeface="Arial" charset="0"/>
              </a:rPr>
              <a:t> </a:t>
            </a:r>
            <a:r>
              <a:rPr lang="pl-PL" sz="2600" dirty="0" smtClean="0"/>
              <a:t>do Słupi.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207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/>
              <a:t>II wojna światowa -czas okupacji</a:t>
            </a:r>
            <a:endParaRPr lang="pl-PL" sz="3200" dirty="0"/>
          </a:p>
        </p:txBody>
      </p:sp>
      <p:pic>
        <p:nvPicPr>
          <p:cNvPr id="16387" name="Picture 2" descr="C:\Users\admin\Downloads\inde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4356100"/>
            <a:ext cx="3960813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rostokąt 4"/>
          <p:cNvSpPr>
            <a:spLocks noChangeArrowheads="1"/>
          </p:cNvSpPr>
          <p:nvPr/>
        </p:nvSpPr>
        <p:spPr bwMode="auto">
          <a:xfrm>
            <a:off x="1476375" y="4813300"/>
            <a:ext cx="2735263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solidFill>
                  <a:srgbClr val="C00000"/>
                </a:solidFill>
                <a:latin typeface="Lucida Sans Unicode" pitchFamily="34" charset="0"/>
              </a:rPr>
              <a:t>Roman Czernecki</a:t>
            </a:r>
          </a:p>
          <a:p>
            <a:r>
              <a:rPr lang="pl-PL">
                <a:solidFill>
                  <a:srgbClr val="C00000"/>
                </a:solidFill>
                <a:latin typeface="Lucida Sans Unicode" pitchFamily="34" charset="0"/>
              </a:rPr>
              <a:t> wraz z żoną i synem Andrzejem w ogrodzie dworu w Słupi</a:t>
            </a:r>
            <a:r>
              <a:rPr lang="pl-PL">
                <a:latin typeface="Lucida Sans Unicode" pitchFamily="34" charset="0"/>
              </a:rPr>
              <a:t>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183187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   </a:t>
            </a:r>
            <a:r>
              <a:rPr lang="pl-PL" b="1" dirty="0" smtClean="0">
                <a:solidFill>
                  <a:srgbClr val="C00000"/>
                </a:solidFill>
              </a:rPr>
              <a:t>Roman Czernecki otworzył  </a:t>
            </a:r>
            <a:r>
              <a:rPr lang="pl-PL" b="1" dirty="0" err="1" smtClean="0">
                <a:solidFill>
                  <a:srgbClr val="C00000"/>
                </a:solidFill>
              </a:rPr>
              <a:t>minigimnazjum</a:t>
            </a:r>
            <a:r>
              <a:rPr lang="pl-PL" b="1" dirty="0" smtClean="0">
                <a:solidFill>
                  <a:srgbClr val="C00000"/>
                </a:solidFill>
              </a:rPr>
              <a:t> i liceum.                      </a:t>
            </a:r>
            <a:r>
              <a:rPr lang="pl-PL" dirty="0" smtClean="0"/>
              <a:t>I klasa gimnazjum liczyła 3 uczniów, II klasa - 2 uczniów, III klasa - 4 uczniów i  IV -  2 uczniów.                              Natomiast w klasie I liceum pobierało naukę 3uczniów, a w II klasie liceum 2 uczniów.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   Inaugurację roku szkolnego rozpoczęto Mszą Świętą. Odśpiewano Mazurka Dąbrowskiego.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   Patron dzisiejszego gimnazjum przemówił                            do młodzieży.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   </a:t>
            </a:r>
            <a:r>
              <a:rPr lang="pl-PL" b="1" dirty="0" smtClean="0"/>
              <a:t>Poruszył kwestie: </a:t>
            </a:r>
            <a:r>
              <a:rPr lang="pl-PL" dirty="0" smtClean="0">
                <a:solidFill>
                  <a:srgbClr val="C00000"/>
                </a:solidFill>
              </a:rPr>
              <a:t>„</a:t>
            </a:r>
            <a:r>
              <a:rPr lang="pl-PL" b="1" dirty="0" smtClean="0">
                <a:solidFill>
                  <a:srgbClr val="C00000"/>
                </a:solidFill>
              </a:rPr>
              <a:t>nieprzemieniającej wartości wiedzy ludzkiej w porównaniu z nietrwałymi wartościami materialnymi oraz konieczność nacechowanej godnością postawy Polaka żyjącego pod okupacją”.</a:t>
            </a: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7920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  </a:t>
            </a:r>
            <a:r>
              <a:rPr lang="pl-PL" sz="3200" dirty="0" smtClean="0"/>
              <a:t>Początki tajnego nauczania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l-PL" dirty="0" smtClean="0"/>
              <a:t>Do nauczania młodzieży Roman Czernecki przydzielił ks. Franciszka </a:t>
            </a:r>
            <a:r>
              <a:rPr lang="pl-PL" dirty="0" err="1" smtClean="0"/>
              <a:t>Pałysiewicza</a:t>
            </a:r>
            <a:r>
              <a:rPr lang="pl-PL" dirty="0" smtClean="0"/>
              <a:t>,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   p. Wierę Wołkowicką byłą nauczycielkę                       j. francuskiego i angielskiego,                                              p. Wacława Krynickiego studenta biologii                           i geografii, p. mgr Irenę Michalewską nauczycielkę historii, p. inż. Władysława Michalewskiego, który wykładał matematykę, fizykę i chemię. Roman Czernecki nauczał                          j. polskiego, j. łacińskiego i propedeutyki filozofii.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/>
              <a:t>Pierwsi pracownicy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zawartości 1"/>
          <p:cNvSpPr>
            <a:spLocks noGrp="1"/>
          </p:cNvSpPr>
          <p:nvPr>
            <p:ph idx="1"/>
          </p:nvPr>
        </p:nvSpPr>
        <p:spPr>
          <a:xfrm>
            <a:off x="323850" y="1125538"/>
            <a:ext cx="8424863" cy="5256212"/>
          </a:xfrm>
        </p:spPr>
        <p:txBody>
          <a:bodyPr/>
          <a:lstStyle/>
          <a:p>
            <a:r>
              <a:rPr lang="pl-PL" smtClean="0"/>
              <a:t>Szkoła w Słupi była ośrodkiem konspiracyjnego szkolnictwa. Po dwóch latach działalności gimnazjum i liceum przekształcone                                       z dworskiego w chłopskie, rozmieszczone po chłopskich chałupach, pozostawało pod opieką   i protektoratem wsi. Z roku na rok liczba uczniów rosła. </a:t>
            </a:r>
          </a:p>
          <a:p>
            <a:pPr>
              <a:buFont typeface="Wingdings 3" pitchFamily="18" charset="2"/>
              <a:buNone/>
            </a:pPr>
            <a:r>
              <a:rPr lang="pl-PL" smtClean="0">
                <a:solidFill>
                  <a:srgbClr val="C00000"/>
                </a:solidFill>
              </a:rPr>
              <a:t>„Nauka w Słupi i we wsiach okolicznych stała się modna. Do  dobrego tonu w środowisku chłopskim należało pochwalenie się, że córka zdała egzamin do gimnazjum albo, że syn jest  już w drugiej klasie gimnazjum (…)”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3200" dirty="0" smtClean="0"/>
              <a:t>Tajne komplety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3200" dirty="0" smtClean="0"/>
              <a:t>Roman Czernecki i uczniowie partyzanci</a:t>
            </a:r>
            <a:endParaRPr lang="pl-PL" sz="3200" dirty="0"/>
          </a:p>
        </p:txBody>
      </p:sp>
      <p:pic>
        <p:nvPicPr>
          <p:cNvPr id="20482" name="Picture 2" descr="C:\Users\admin\Desktop\_DSC82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1628775"/>
            <a:ext cx="7874000" cy="4429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688</TotalTime>
  <Words>807</Words>
  <Application>Microsoft Office PowerPoint</Application>
  <PresentationFormat>Pokaz na ekranie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Hol</vt:lpstr>
      <vt:lpstr>   </vt:lpstr>
      <vt:lpstr>Pochodzenie</vt:lpstr>
      <vt:lpstr>Slajd 3</vt:lpstr>
      <vt:lpstr>Etap z życia                                                Profesora Romana Czerneckiego</vt:lpstr>
      <vt:lpstr>II wojna światowa -czas okupacji</vt:lpstr>
      <vt:lpstr>  Początki tajnego nauczania</vt:lpstr>
      <vt:lpstr>Pierwsi pracownicy</vt:lpstr>
      <vt:lpstr>Tajne komplety</vt:lpstr>
      <vt:lpstr>Roman Czernecki i uczniowie partyzanci</vt:lpstr>
      <vt:lpstr>Slajd 10</vt:lpstr>
      <vt:lpstr>Slajd 11</vt:lpstr>
      <vt:lpstr> Dotacje i nagrody</vt:lpstr>
      <vt:lpstr>Otwarcie Filii Tajnego                        Uniwersytetu Jagiellońskiego</vt:lpstr>
      <vt:lpstr>Bilans zysków</vt:lpstr>
      <vt:lpstr>Slajd 15</vt:lpstr>
      <vt:lpstr>    Ślady przeszłości są ciągle żywe…  Tablica pamiątkowa poświęcona wybitnemu Profesorowi Romanowi Czerneckiemu                                        w Gimnazjum Publicznym                                                         im. Romana Czerneckiego w Słupi </vt:lpstr>
      <vt:lpstr>Tablica pamiątkowa umieszczona w dawnym dworze                                 (obecnie w Urzędzie Gminy Słupia)                                                                                  „W tej wsi, w czasie okupacji hitlerowskiej powstały                     i działały: Tajne Liceum i Gimnazjum oraz Filia Tajnego Uniwersytetu Jagiellońskiego z wydziałami filozoficznym, polonistycznym, lekarskim, rolnictwa, ekonomii i prawa”</vt:lpstr>
      <vt:lpstr>Slajd 18</vt:lpstr>
      <vt:lpstr>Slajd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admin</cp:lastModifiedBy>
  <cp:revision>114</cp:revision>
  <dcterms:created xsi:type="dcterms:W3CDTF">2013-11-03T20:13:05Z</dcterms:created>
  <dcterms:modified xsi:type="dcterms:W3CDTF">2013-11-12T16:49:44Z</dcterms:modified>
</cp:coreProperties>
</file>